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8"/>
  </p:notesMasterIdLst>
  <p:sldIdLst>
    <p:sldId id="273" r:id="rId4"/>
    <p:sldId id="269" r:id="rId5"/>
    <p:sldId id="272" r:id="rId6"/>
    <p:sldId id="270" r:id="rId7"/>
  </p:sldIdLst>
  <p:sldSz cx="12192000" cy="8280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idensflow skabelon" id="{231EB020-C74B-4E82-B284-50A70B532837}">
          <p14:sldIdLst>
            <p14:sldId id="273"/>
          </p14:sldIdLst>
        </p14:section>
        <p14:section name="Figurer til vidensflow" id="{834E96DF-167D-4E7D-9AD8-1EFA32C2B9E4}">
          <p14:sldIdLst>
            <p14:sldId id="269"/>
          </p14:sldIdLst>
        </p14:section>
        <p14:section name="Eksempel - Vidensflow i netværket" id="{313D6486-4CA5-4A66-BEDC-F0EBBB663DC5}">
          <p14:sldIdLst>
            <p14:sldId id="272"/>
          </p14:sldIdLst>
        </p14:section>
        <p14:section name="Eksempel - Netværkskort" id="{E7C77DF0-16DF-4C97-9669-3A304C771FCA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EF3"/>
    <a:srgbClr val="DED5CB"/>
    <a:srgbClr val="0750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994AEA-7CB8-483B-991B-CAA5362797F0}" v="6" dt="2022-10-13T08:15:43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9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61C1D-1F6F-4BA4-8D4C-5DE5F4D837A1}" type="datetimeFigureOut">
              <a:rPr lang="da-DK" smtClean="0"/>
              <a:t>28-02-2023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1143000"/>
            <a:ext cx="4543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116C8-4A35-464C-870C-E1C380A284B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887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55149"/>
            <a:ext cx="10363200" cy="2882806"/>
          </a:xfrm>
        </p:spPr>
        <p:txBody>
          <a:bodyPr anchor="b"/>
          <a:lstStyle>
            <a:lvl1pPr algn="ctr">
              <a:defRPr sz="7244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49128"/>
            <a:ext cx="9144000" cy="1999179"/>
          </a:xfrm>
        </p:spPr>
        <p:txBody>
          <a:bodyPr/>
          <a:lstStyle>
            <a:lvl1pPr marL="0" indent="0" algn="ctr">
              <a:buNone/>
              <a:defRPr sz="2898"/>
            </a:lvl1pPr>
            <a:lvl2pPr marL="552023" indent="0" algn="ctr">
              <a:buNone/>
              <a:defRPr sz="2415"/>
            </a:lvl2pPr>
            <a:lvl3pPr marL="1104047" indent="0" algn="ctr">
              <a:buNone/>
              <a:defRPr sz="2173"/>
            </a:lvl3pPr>
            <a:lvl4pPr marL="1656070" indent="0" algn="ctr">
              <a:buNone/>
              <a:defRPr sz="1932"/>
            </a:lvl4pPr>
            <a:lvl5pPr marL="2208093" indent="0" algn="ctr">
              <a:buNone/>
              <a:defRPr sz="1932"/>
            </a:lvl5pPr>
            <a:lvl6pPr marL="2760116" indent="0" algn="ctr">
              <a:buNone/>
              <a:defRPr sz="1932"/>
            </a:lvl6pPr>
            <a:lvl7pPr marL="3312140" indent="0" algn="ctr">
              <a:buNone/>
              <a:defRPr sz="1932"/>
            </a:lvl7pPr>
            <a:lvl8pPr marL="3864163" indent="0" algn="ctr">
              <a:buNone/>
              <a:defRPr sz="1932"/>
            </a:lvl8pPr>
            <a:lvl9pPr marL="4416186" indent="0" algn="ctr">
              <a:buNone/>
              <a:defRPr sz="1932"/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9F9A-3A33-4175-9A57-5E983D9EA686}" type="datetimeFigureOut">
              <a:rPr lang="da-DK" smtClean="0"/>
              <a:t>28-02-2023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AFD-64A6-4B30-A5F6-2CAAFEB1D3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671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9F9A-3A33-4175-9A57-5E983D9EA686}" type="datetimeFigureOut">
              <a:rPr lang="da-DK" smtClean="0"/>
              <a:t>28-02-2023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AFD-64A6-4B30-A5F6-2CAAFEB1D3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1030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40855"/>
            <a:ext cx="2628900" cy="7017256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40855"/>
            <a:ext cx="7734300" cy="7017256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9F9A-3A33-4175-9A57-5E983D9EA686}" type="datetimeFigureOut">
              <a:rPr lang="da-DK" smtClean="0"/>
              <a:t>28-02-2023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AFD-64A6-4B30-A5F6-2CAAFEB1D3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036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9F9A-3A33-4175-9A57-5E983D9EA686}" type="datetimeFigureOut">
              <a:rPr lang="da-DK" smtClean="0"/>
              <a:t>28-02-2023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AFD-64A6-4B30-A5F6-2CAAFEB1D3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1646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064352"/>
            <a:ext cx="10515600" cy="3444416"/>
          </a:xfrm>
        </p:spPr>
        <p:txBody>
          <a:bodyPr anchor="b"/>
          <a:lstStyle>
            <a:lvl1pPr>
              <a:defRPr sz="7244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541353"/>
            <a:ext cx="10515600" cy="1811337"/>
          </a:xfrm>
        </p:spPr>
        <p:txBody>
          <a:bodyPr/>
          <a:lstStyle>
            <a:lvl1pPr marL="0" indent="0">
              <a:buNone/>
              <a:defRPr sz="2898">
                <a:solidFill>
                  <a:schemeClr val="tx1"/>
                </a:solidFill>
              </a:defRPr>
            </a:lvl1pPr>
            <a:lvl2pPr marL="552023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2pPr>
            <a:lvl3pPr marL="1104047" indent="0">
              <a:buNone/>
              <a:defRPr sz="2173">
                <a:solidFill>
                  <a:schemeClr val="tx1">
                    <a:tint val="75000"/>
                  </a:schemeClr>
                </a:solidFill>
              </a:defRPr>
            </a:lvl3pPr>
            <a:lvl4pPr marL="165607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4pPr>
            <a:lvl5pPr marL="220809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5pPr>
            <a:lvl6pPr marL="276011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6pPr>
            <a:lvl7pPr marL="331214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7pPr>
            <a:lvl8pPr marL="386416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8pPr>
            <a:lvl9pPr marL="441618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9F9A-3A33-4175-9A57-5E983D9EA686}" type="datetimeFigureOut">
              <a:rPr lang="da-DK" smtClean="0"/>
              <a:t>28-02-2023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AFD-64A6-4B30-A5F6-2CAAFEB1D3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671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04273"/>
            <a:ext cx="5181600" cy="52538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04273"/>
            <a:ext cx="5181600" cy="52538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9F9A-3A33-4175-9A57-5E983D9EA686}" type="datetimeFigureOut">
              <a:rPr lang="da-DK" smtClean="0"/>
              <a:t>28-02-2023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AFD-64A6-4B30-A5F6-2CAAFEB1D3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965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40856"/>
            <a:ext cx="10515600" cy="160049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029849"/>
            <a:ext cx="5157787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024646"/>
            <a:ext cx="5157787" cy="4448799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029849"/>
            <a:ext cx="5183188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024646"/>
            <a:ext cx="5183188" cy="4448799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9F9A-3A33-4175-9A57-5E983D9EA686}" type="datetimeFigureOut">
              <a:rPr lang="da-DK" smtClean="0"/>
              <a:t>28-02-2023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AFD-64A6-4B30-A5F6-2CAAFEB1D3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768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9F9A-3A33-4175-9A57-5E983D9EA686}" type="datetimeFigureOut">
              <a:rPr lang="da-DK" smtClean="0"/>
              <a:t>28-02-2023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AFD-64A6-4B30-A5F6-2CAAFEB1D3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293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9F9A-3A33-4175-9A57-5E983D9EA686}" type="datetimeFigureOut">
              <a:rPr lang="da-DK" smtClean="0"/>
              <a:t>28-02-2023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AFD-64A6-4B30-A5F6-2CAAFEB1D3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318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52027"/>
            <a:ext cx="3932237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92226"/>
            <a:ext cx="6172200" cy="5884451"/>
          </a:xfrm>
        </p:spPr>
        <p:txBody>
          <a:bodyPr/>
          <a:lstStyle>
            <a:lvl1pPr>
              <a:defRPr sz="3864"/>
            </a:lvl1pPr>
            <a:lvl2pPr>
              <a:defRPr sz="3381"/>
            </a:lvl2pPr>
            <a:lvl3pPr>
              <a:defRPr sz="2898"/>
            </a:lvl3pPr>
            <a:lvl4pPr>
              <a:defRPr sz="2415"/>
            </a:lvl4pPr>
            <a:lvl5pPr>
              <a:defRPr sz="2415"/>
            </a:lvl5pPr>
            <a:lvl6pPr>
              <a:defRPr sz="2415"/>
            </a:lvl6pPr>
            <a:lvl7pPr>
              <a:defRPr sz="2415"/>
            </a:lvl7pPr>
            <a:lvl8pPr>
              <a:defRPr sz="2415"/>
            </a:lvl8pPr>
            <a:lvl9pPr>
              <a:defRPr sz="2415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84120"/>
            <a:ext cx="3932237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9F9A-3A33-4175-9A57-5E983D9EA686}" type="datetimeFigureOut">
              <a:rPr lang="da-DK" smtClean="0"/>
              <a:t>28-02-2023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AFD-64A6-4B30-A5F6-2CAAFEB1D3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99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52027"/>
            <a:ext cx="3932237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92226"/>
            <a:ext cx="6172200" cy="5884451"/>
          </a:xfrm>
        </p:spPr>
        <p:txBody>
          <a:bodyPr anchor="t"/>
          <a:lstStyle>
            <a:lvl1pPr marL="0" indent="0">
              <a:buNone/>
              <a:defRPr sz="3864"/>
            </a:lvl1pPr>
            <a:lvl2pPr marL="552023" indent="0">
              <a:buNone/>
              <a:defRPr sz="3381"/>
            </a:lvl2pPr>
            <a:lvl3pPr marL="1104047" indent="0">
              <a:buNone/>
              <a:defRPr sz="2898"/>
            </a:lvl3pPr>
            <a:lvl4pPr marL="1656070" indent="0">
              <a:buNone/>
              <a:defRPr sz="2415"/>
            </a:lvl4pPr>
            <a:lvl5pPr marL="2208093" indent="0">
              <a:buNone/>
              <a:defRPr sz="2415"/>
            </a:lvl5pPr>
            <a:lvl6pPr marL="2760116" indent="0">
              <a:buNone/>
              <a:defRPr sz="2415"/>
            </a:lvl6pPr>
            <a:lvl7pPr marL="3312140" indent="0">
              <a:buNone/>
              <a:defRPr sz="2415"/>
            </a:lvl7pPr>
            <a:lvl8pPr marL="3864163" indent="0">
              <a:buNone/>
              <a:defRPr sz="2415"/>
            </a:lvl8pPr>
            <a:lvl9pPr marL="4416186" indent="0">
              <a:buNone/>
              <a:defRPr sz="2415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84120"/>
            <a:ext cx="3932237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9F9A-3A33-4175-9A57-5E983D9EA686}" type="datetimeFigureOut">
              <a:rPr lang="da-DK" smtClean="0"/>
              <a:t>28-02-2023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AFD-64A6-4B30-A5F6-2CAAFEB1D3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121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0856"/>
            <a:ext cx="10515600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04273"/>
            <a:ext cx="10515600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7674706"/>
            <a:ext cx="274320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A9F9A-3A33-4175-9A57-5E983D9EA686}" type="datetimeFigureOut">
              <a:rPr lang="da-DK" smtClean="0"/>
              <a:t>28-02-2023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7674706"/>
            <a:ext cx="411480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7674706"/>
            <a:ext cx="274320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0AAFD-64A6-4B30-A5F6-2CAAFEB1D3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925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04047" rtl="0" eaLnBrk="1" latinLnBrk="0" hangingPunct="1">
        <a:lnSpc>
          <a:spcPct val="90000"/>
        </a:lnSpc>
        <a:spcBef>
          <a:spcPct val="0"/>
        </a:spcBef>
        <a:buNone/>
        <a:defRPr sz="53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012" indent="-276012" algn="l" defTabSz="1104047" rtl="0" eaLnBrk="1" latinLnBrk="0" hangingPunct="1">
        <a:lnSpc>
          <a:spcPct val="90000"/>
        </a:lnSpc>
        <a:spcBef>
          <a:spcPts val="1207"/>
        </a:spcBef>
        <a:buFont typeface="Arial" panose="020B0604020202020204" pitchFamily="34" charset="0"/>
        <a:buChar char="•"/>
        <a:defRPr sz="3381" kern="1200">
          <a:solidFill>
            <a:schemeClr val="tx1"/>
          </a:solidFill>
          <a:latin typeface="+mn-lt"/>
          <a:ea typeface="+mn-ea"/>
          <a:cs typeface="+mn-cs"/>
        </a:defRPr>
      </a:lvl1pPr>
      <a:lvl2pPr marL="82803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898" kern="1200">
          <a:solidFill>
            <a:schemeClr val="tx1"/>
          </a:solidFill>
          <a:latin typeface="+mn-lt"/>
          <a:ea typeface="+mn-ea"/>
          <a:cs typeface="+mn-cs"/>
        </a:defRPr>
      </a:lvl2pPr>
      <a:lvl3pPr marL="138005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3pPr>
      <a:lvl4pPr marL="193208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48410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303612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58815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414017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69219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1pPr>
      <a:lvl2pPr marL="55202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104047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3pPr>
      <a:lvl4pPr marL="165607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20809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276011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31214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386416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41618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44F0C829-F697-4E29-BD74-B05C76F9063F}"/>
              </a:ext>
            </a:extLst>
          </p:cNvPr>
          <p:cNvSpPr txBox="1"/>
          <p:nvPr/>
        </p:nvSpPr>
        <p:spPr>
          <a:xfrm>
            <a:off x="3997305" y="4128838"/>
            <a:ext cx="4248063" cy="291224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lIns="180000" tIns="360000" rIns="180000" bIns="36000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a-DK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Barnets rygsæk</a:t>
            </a:r>
            <a:endParaRPr lang="da-DK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Livshistorie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Motivation og interesser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Ønsker for fremtiden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Kognitive, sociale, emotionelle og sproglige forudsætninger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Mentale vanskeligheder/diagnoser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B0233907-862C-4C5E-80AB-839B783986C5}"/>
              </a:ext>
            </a:extLst>
          </p:cNvPr>
          <p:cNvSpPr txBox="1"/>
          <p:nvPr/>
        </p:nvSpPr>
        <p:spPr>
          <a:xfrm>
            <a:off x="8572335" y="3254091"/>
            <a:ext cx="3024000" cy="2740060"/>
          </a:xfrm>
          <a:prstGeom prst="rect">
            <a:avLst/>
          </a:prstGeom>
          <a:solidFill>
            <a:srgbClr val="CDDEF3"/>
          </a:solidFill>
          <a:ln w="19050">
            <a:solidFill>
              <a:schemeClr val="tx1"/>
            </a:solidFill>
          </a:ln>
        </p:spPr>
        <p:txBody>
          <a:bodyPr wrap="square" lIns="180000" tIns="540000" rIns="180000" bIns="36000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a-DK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Forældrenes </a:t>
            </a:r>
            <a:r>
              <a:rPr lang="da-DK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rygsæk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Familieværdier og opdragelsesidealer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Egen historie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Temperament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Evt. psykiske sårbarheder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6A627126-BF43-4C21-8AF4-4F6D1C29C90E}"/>
              </a:ext>
            </a:extLst>
          </p:cNvPr>
          <p:cNvSpPr txBox="1"/>
          <p:nvPr/>
        </p:nvSpPr>
        <p:spPr>
          <a:xfrm>
            <a:off x="687969" y="3231943"/>
            <a:ext cx="3024248" cy="2186062"/>
          </a:xfrm>
          <a:prstGeom prst="rect">
            <a:avLst/>
          </a:prstGeom>
          <a:solidFill>
            <a:srgbClr val="DED5CB"/>
          </a:solidFill>
          <a:ln w="19050">
            <a:solidFill>
              <a:schemeClr val="tx1"/>
            </a:solidFill>
          </a:ln>
        </p:spPr>
        <p:txBody>
          <a:bodyPr wrap="square" lIns="180000" tIns="540000" rIns="180000" bIns="36000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a-DK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Fagpersonens rygsæk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Faglighed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Personlighed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Reaktionsmønstre</a:t>
            </a:r>
            <a:endParaRPr lang="da-DK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71BC59E-62DD-4670-AEA6-FFF22E95D45D}"/>
              </a:ext>
            </a:extLst>
          </p:cNvPr>
          <p:cNvSpPr txBox="1"/>
          <p:nvPr/>
        </p:nvSpPr>
        <p:spPr>
          <a:xfrm>
            <a:off x="2916765" y="279746"/>
            <a:ext cx="4931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Assessment</a:t>
            </a:r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og intervention gennem forældre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71FA724-9BD3-A40A-2DCD-0B0C99D73376}"/>
              </a:ext>
            </a:extLst>
          </p:cNvPr>
          <p:cNvSpPr/>
          <p:nvPr/>
        </p:nvSpPr>
        <p:spPr>
          <a:xfrm>
            <a:off x="283029" y="217013"/>
            <a:ext cx="2536371" cy="484405"/>
          </a:xfrm>
          <a:prstGeom prst="rect">
            <a:avLst/>
          </a:prstGeom>
          <a:solidFill>
            <a:srgbClr val="07507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Vidensflow</a:t>
            </a:r>
            <a:r>
              <a:rPr lang="da-DK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netværket </a:t>
            </a:r>
          </a:p>
        </p:txBody>
      </p:sp>
      <p:sp>
        <p:nvSpPr>
          <p:cNvPr id="13" name="Kombinationstegning: figur 66">
            <a:extLst>
              <a:ext uri="{FF2B5EF4-FFF2-40B4-BE49-F238E27FC236}">
                <a16:creationId xmlns:a16="http://schemas.microsoft.com/office/drawing/2014/main" id="{A916AF9E-323C-4DEA-B0D9-FDDC1B9A61C0}"/>
              </a:ext>
            </a:extLst>
          </p:cNvPr>
          <p:cNvSpPr/>
          <p:nvPr/>
        </p:nvSpPr>
        <p:spPr>
          <a:xfrm rot="341207">
            <a:off x="4472339" y="1585665"/>
            <a:ext cx="3182942" cy="585920"/>
          </a:xfrm>
          <a:custGeom>
            <a:avLst/>
            <a:gdLst>
              <a:gd name="connsiteX0" fmla="*/ 0 w 2705100"/>
              <a:gd name="connsiteY0" fmla="*/ 274169 h 274169"/>
              <a:gd name="connsiteX1" fmla="*/ 1314450 w 2705100"/>
              <a:gd name="connsiteY1" fmla="*/ 7469 h 274169"/>
              <a:gd name="connsiteX2" fmla="*/ 2705100 w 2705100"/>
              <a:gd name="connsiteY2" fmla="*/ 121769 h 27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5100" h="274169">
                <a:moveTo>
                  <a:pt x="0" y="274169"/>
                </a:moveTo>
                <a:cubicBezTo>
                  <a:pt x="431800" y="153519"/>
                  <a:pt x="863600" y="32869"/>
                  <a:pt x="1314450" y="7469"/>
                </a:cubicBezTo>
                <a:cubicBezTo>
                  <a:pt x="1765300" y="-17931"/>
                  <a:pt x="2514600" y="21756"/>
                  <a:pt x="2705100" y="121769"/>
                </a:cubicBezTo>
              </a:path>
            </a:pathLst>
          </a:custGeom>
          <a:ln w="19050">
            <a:headEnd type="none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9185C44F-56C5-46C0-ADD7-D7899CA020B1}"/>
              </a:ext>
            </a:extLst>
          </p:cNvPr>
          <p:cNvGrpSpPr/>
          <p:nvPr/>
        </p:nvGrpSpPr>
        <p:grpSpPr>
          <a:xfrm rot="19393506">
            <a:off x="6747625" y="2766923"/>
            <a:ext cx="814579" cy="334647"/>
            <a:chOff x="3872318" y="3799955"/>
            <a:chExt cx="2939024" cy="826829"/>
          </a:xfrm>
        </p:grpSpPr>
        <p:grpSp>
          <p:nvGrpSpPr>
            <p:cNvPr id="17" name="Gruppe 16">
              <a:extLst>
                <a:ext uri="{FF2B5EF4-FFF2-40B4-BE49-F238E27FC236}">
                  <a16:creationId xmlns:a16="http://schemas.microsoft.com/office/drawing/2014/main" id="{8085E366-C49E-46E7-B33E-515AA50C61D4}"/>
                </a:ext>
              </a:extLst>
            </p:cNvPr>
            <p:cNvGrpSpPr/>
            <p:nvPr/>
          </p:nvGrpSpPr>
          <p:grpSpPr>
            <a:xfrm>
              <a:off x="3872318" y="3799955"/>
              <a:ext cx="2921322" cy="826829"/>
              <a:chOff x="3876124" y="3799955"/>
              <a:chExt cx="3232020" cy="974784"/>
            </a:xfrm>
          </p:grpSpPr>
          <p:cxnSp>
            <p:nvCxnSpPr>
              <p:cNvPr id="20" name="Lige forbindelse 19">
                <a:extLst>
                  <a:ext uri="{FF2B5EF4-FFF2-40B4-BE49-F238E27FC236}">
                    <a16:creationId xmlns:a16="http://schemas.microsoft.com/office/drawing/2014/main" id="{5C25626C-4232-4DB2-AC25-5ECB19FF32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6124" y="4279249"/>
                <a:ext cx="330009" cy="14246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Lige forbindelse 20">
                <a:extLst>
                  <a:ext uri="{FF2B5EF4-FFF2-40B4-BE49-F238E27FC236}">
                    <a16:creationId xmlns:a16="http://schemas.microsoft.com/office/drawing/2014/main" id="{E1ECF9BF-10A2-47A1-9D0F-0A12BB759B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7614" y="4286956"/>
                <a:ext cx="9048" cy="34459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Kombinationstegning: figur 63">
                <a:extLst>
                  <a:ext uri="{FF2B5EF4-FFF2-40B4-BE49-F238E27FC236}">
                    <a16:creationId xmlns:a16="http://schemas.microsoft.com/office/drawing/2014/main" id="{D7EF14D3-8334-48BE-8304-6F6A6744C2DA}"/>
                  </a:ext>
                </a:extLst>
              </p:cNvPr>
              <p:cNvSpPr/>
              <p:nvPr/>
            </p:nvSpPr>
            <p:spPr>
              <a:xfrm>
                <a:off x="3898690" y="3799955"/>
                <a:ext cx="3209454" cy="974784"/>
              </a:xfrm>
              <a:custGeom>
                <a:avLst/>
                <a:gdLst>
                  <a:gd name="connsiteX0" fmla="*/ 0 w 1310191"/>
                  <a:gd name="connsiteY0" fmla="*/ 362550 h 725100"/>
                  <a:gd name="connsiteX1" fmla="*/ 327546 w 1310191"/>
                  <a:gd name="connsiteY1" fmla="*/ 7708 h 725100"/>
                  <a:gd name="connsiteX2" fmla="*/ 989463 w 1310191"/>
                  <a:gd name="connsiteY2" fmla="*/ 717392 h 725100"/>
                  <a:gd name="connsiteX3" fmla="*/ 1310185 w 1310191"/>
                  <a:gd name="connsiteY3" fmla="*/ 362550 h 725100"/>
                  <a:gd name="connsiteX4" fmla="*/ 996286 w 1310191"/>
                  <a:gd name="connsiteY4" fmla="*/ 14532 h 725100"/>
                  <a:gd name="connsiteX5" fmla="*/ 327546 w 1310191"/>
                  <a:gd name="connsiteY5" fmla="*/ 710568 h 725100"/>
                  <a:gd name="connsiteX6" fmla="*/ 0 w 1310191"/>
                  <a:gd name="connsiteY6" fmla="*/ 362550 h 72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0191" h="725100">
                    <a:moveTo>
                      <a:pt x="0" y="362550"/>
                    </a:moveTo>
                    <a:cubicBezTo>
                      <a:pt x="0" y="245407"/>
                      <a:pt x="162636" y="-51432"/>
                      <a:pt x="327546" y="7708"/>
                    </a:cubicBezTo>
                    <a:cubicBezTo>
                      <a:pt x="492456" y="66848"/>
                      <a:pt x="825690" y="658252"/>
                      <a:pt x="989463" y="717392"/>
                    </a:cubicBezTo>
                    <a:cubicBezTo>
                      <a:pt x="1153236" y="776532"/>
                      <a:pt x="1309048" y="479693"/>
                      <a:pt x="1310185" y="362550"/>
                    </a:cubicBezTo>
                    <a:cubicBezTo>
                      <a:pt x="1311322" y="245407"/>
                      <a:pt x="1160059" y="-43471"/>
                      <a:pt x="996286" y="14532"/>
                    </a:cubicBezTo>
                    <a:cubicBezTo>
                      <a:pt x="832513" y="72535"/>
                      <a:pt x="493594" y="652565"/>
                      <a:pt x="327546" y="710568"/>
                    </a:cubicBezTo>
                    <a:cubicBezTo>
                      <a:pt x="161498" y="768571"/>
                      <a:pt x="0" y="479693"/>
                      <a:pt x="0" y="36255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cxnSp>
          <p:nvCxnSpPr>
            <p:cNvPr id="18" name="Lige forbindelse 17">
              <a:extLst>
                <a:ext uri="{FF2B5EF4-FFF2-40B4-BE49-F238E27FC236}">
                  <a16:creationId xmlns:a16="http://schemas.microsoft.com/office/drawing/2014/main" id="{2697E3F2-2570-4769-ACA2-CEE86ECCC5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3164" y="3914214"/>
              <a:ext cx="8178" cy="29228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Lige forbindelse 18">
              <a:extLst>
                <a:ext uri="{FF2B5EF4-FFF2-40B4-BE49-F238E27FC236}">
                  <a16:creationId xmlns:a16="http://schemas.microsoft.com/office/drawing/2014/main" id="{4FAF3154-5536-493B-B497-113AC25BC29A}"/>
                </a:ext>
              </a:extLst>
            </p:cNvPr>
            <p:cNvCxnSpPr>
              <a:cxnSpLocks/>
            </p:cNvCxnSpPr>
            <p:nvPr/>
          </p:nvCxnSpPr>
          <p:spPr>
            <a:xfrm>
              <a:off x="6504879" y="4085664"/>
              <a:ext cx="298285" cy="12083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9185C44F-56C5-46C0-ADD7-D7899CA020B1}"/>
              </a:ext>
            </a:extLst>
          </p:cNvPr>
          <p:cNvGrpSpPr/>
          <p:nvPr/>
        </p:nvGrpSpPr>
        <p:grpSpPr>
          <a:xfrm rot="744135">
            <a:off x="4639489" y="3254263"/>
            <a:ext cx="814579" cy="334647"/>
            <a:chOff x="3872318" y="3799955"/>
            <a:chExt cx="2939024" cy="826829"/>
          </a:xfrm>
        </p:grpSpPr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8085E366-C49E-46E7-B33E-515AA50C61D4}"/>
                </a:ext>
              </a:extLst>
            </p:cNvPr>
            <p:cNvGrpSpPr/>
            <p:nvPr/>
          </p:nvGrpSpPr>
          <p:grpSpPr>
            <a:xfrm>
              <a:off x="3872318" y="3799955"/>
              <a:ext cx="2921322" cy="826829"/>
              <a:chOff x="3876124" y="3799955"/>
              <a:chExt cx="3232020" cy="974784"/>
            </a:xfrm>
          </p:grpSpPr>
          <p:cxnSp>
            <p:nvCxnSpPr>
              <p:cNvPr id="40" name="Lige forbindelse 39">
                <a:extLst>
                  <a:ext uri="{FF2B5EF4-FFF2-40B4-BE49-F238E27FC236}">
                    <a16:creationId xmlns:a16="http://schemas.microsoft.com/office/drawing/2014/main" id="{5C25626C-4232-4DB2-AC25-5ECB19FF32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6124" y="4279249"/>
                <a:ext cx="330009" cy="14246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Lige forbindelse 40">
                <a:extLst>
                  <a:ext uri="{FF2B5EF4-FFF2-40B4-BE49-F238E27FC236}">
                    <a16:creationId xmlns:a16="http://schemas.microsoft.com/office/drawing/2014/main" id="{E1ECF9BF-10A2-47A1-9D0F-0A12BB759B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7614" y="4286956"/>
                <a:ext cx="9048" cy="34459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Kombinationstegning: figur 63">
                <a:extLst>
                  <a:ext uri="{FF2B5EF4-FFF2-40B4-BE49-F238E27FC236}">
                    <a16:creationId xmlns:a16="http://schemas.microsoft.com/office/drawing/2014/main" id="{D7EF14D3-8334-48BE-8304-6F6A6744C2DA}"/>
                  </a:ext>
                </a:extLst>
              </p:cNvPr>
              <p:cNvSpPr/>
              <p:nvPr/>
            </p:nvSpPr>
            <p:spPr>
              <a:xfrm>
                <a:off x="3898690" y="3799955"/>
                <a:ext cx="3209454" cy="974784"/>
              </a:xfrm>
              <a:custGeom>
                <a:avLst/>
                <a:gdLst>
                  <a:gd name="connsiteX0" fmla="*/ 0 w 1310191"/>
                  <a:gd name="connsiteY0" fmla="*/ 362550 h 725100"/>
                  <a:gd name="connsiteX1" fmla="*/ 327546 w 1310191"/>
                  <a:gd name="connsiteY1" fmla="*/ 7708 h 725100"/>
                  <a:gd name="connsiteX2" fmla="*/ 989463 w 1310191"/>
                  <a:gd name="connsiteY2" fmla="*/ 717392 h 725100"/>
                  <a:gd name="connsiteX3" fmla="*/ 1310185 w 1310191"/>
                  <a:gd name="connsiteY3" fmla="*/ 362550 h 725100"/>
                  <a:gd name="connsiteX4" fmla="*/ 996286 w 1310191"/>
                  <a:gd name="connsiteY4" fmla="*/ 14532 h 725100"/>
                  <a:gd name="connsiteX5" fmla="*/ 327546 w 1310191"/>
                  <a:gd name="connsiteY5" fmla="*/ 710568 h 725100"/>
                  <a:gd name="connsiteX6" fmla="*/ 0 w 1310191"/>
                  <a:gd name="connsiteY6" fmla="*/ 362550 h 72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0191" h="725100">
                    <a:moveTo>
                      <a:pt x="0" y="362550"/>
                    </a:moveTo>
                    <a:cubicBezTo>
                      <a:pt x="0" y="245407"/>
                      <a:pt x="162636" y="-51432"/>
                      <a:pt x="327546" y="7708"/>
                    </a:cubicBezTo>
                    <a:cubicBezTo>
                      <a:pt x="492456" y="66848"/>
                      <a:pt x="825690" y="658252"/>
                      <a:pt x="989463" y="717392"/>
                    </a:cubicBezTo>
                    <a:cubicBezTo>
                      <a:pt x="1153236" y="776532"/>
                      <a:pt x="1309048" y="479693"/>
                      <a:pt x="1310185" y="362550"/>
                    </a:cubicBezTo>
                    <a:cubicBezTo>
                      <a:pt x="1311322" y="245407"/>
                      <a:pt x="1160059" y="-43471"/>
                      <a:pt x="996286" y="14532"/>
                    </a:cubicBezTo>
                    <a:cubicBezTo>
                      <a:pt x="832513" y="72535"/>
                      <a:pt x="493594" y="652565"/>
                      <a:pt x="327546" y="710568"/>
                    </a:cubicBezTo>
                    <a:cubicBezTo>
                      <a:pt x="161498" y="768571"/>
                      <a:pt x="0" y="479693"/>
                      <a:pt x="0" y="36255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cxnSp>
          <p:nvCxnSpPr>
            <p:cNvPr id="38" name="Lige forbindelse 37">
              <a:extLst>
                <a:ext uri="{FF2B5EF4-FFF2-40B4-BE49-F238E27FC236}">
                  <a16:creationId xmlns:a16="http://schemas.microsoft.com/office/drawing/2014/main" id="{2697E3F2-2570-4769-ACA2-CEE86ECCC5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3164" y="3914214"/>
              <a:ext cx="8178" cy="29228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Lige forbindelse 38">
              <a:extLst>
                <a:ext uri="{FF2B5EF4-FFF2-40B4-BE49-F238E27FC236}">
                  <a16:creationId xmlns:a16="http://schemas.microsoft.com/office/drawing/2014/main" id="{4FAF3154-5536-493B-B497-113AC25BC29A}"/>
                </a:ext>
              </a:extLst>
            </p:cNvPr>
            <p:cNvCxnSpPr>
              <a:cxnSpLocks/>
            </p:cNvCxnSpPr>
            <p:nvPr/>
          </p:nvCxnSpPr>
          <p:spPr>
            <a:xfrm>
              <a:off x="6504879" y="4085664"/>
              <a:ext cx="298285" cy="12083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kstfelt 25">
            <a:extLst>
              <a:ext uri="{FF2B5EF4-FFF2-40B4-BE49-F238E27FC236}">
                <a16:creationId xmlns:a16="http://schemas.microsoft.com/office/drawing/2014/main" id="{6A627126-BF43-4C21-8AF4-4F6D1C29C90E}"/>
              </a:ext>
            </a:extLst>
          </p:cNvPr>
          <p:cNvSpPr txBox="1"/>
          <p:nvPr/>
        </p:nvSpPr>
        <p:spPr>
          <a:xfrm>
            <a:off x="687969" y="5558073"/>
            <a:ext cx="3024248" cy="1314715"/>
          </a:xfrm>
          <a:prstGeom prst="rect">
            <a:avLst/>
          </a:prstGeom>
          <a:solidFill>
            <a:srgbClr val="DED5CB"/>
          </a:solidFill>
          <a:ln w="19050">
            <a:solidFill>
              <a:schemeClr val="tx1"/>
            </a:solidFill>
          </a:ln>
        </p:spPr>
        <p:txBody>
          <a:bodyPr wrap="square" lIns="180000" tIns="252000" rIns="180000" bIns="28800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a-DK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Fagperson</a:t>
            </a:r>
          </a:p>
          <a:p>
            <a:pPr>
              <a:spcBef>
                <a:spcPts val="1200"/>
              </a:spcBef>
            </a:pPr>
            <a:r>
              <a:rPr lang="da-DK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(Lærer, PPR, talepædagog, pædagog eller andre</a:t>
            </a:r>
            <a:r>
              <a:rPr lang="da-DK" sz="1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da-DK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5835800" y="2991725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Ung</a:t>
            </a:r>
            <a:endParaRPr lang="da-DK" dirty="0"/>
          </a:p>
        </p:txBody>
      </p:sp>
      <p:sp>
        <p:nvSpPr>
          <p:cNvPr id="28" name="Rektangel 27"/>
          <p:cNvSpPr/>
          <p:nvPr/>
        </p:nvSpPr>
        <p:spPr>
          <a:xfrm>
            <a:off x="7959026" y="1878625"/>
            <a:ext cx="12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Forældre</a:t>
            </a:r>
            <a:endParaRPr lang="da-DK" dirty="0"/>
          </a:p>
        </p:txBody>
      </p:sp>
      <p:sp>
        <p:nvSpPr>
          <p:cNvPr id="29" name="Rektangel 28"/>
          <p:cNvSpPr/>
          <p:nvPr/>
        </p:nvSpPr>
        <p:spPr>
          <a:xfrm>
            <a:off x="3085631" y="2163183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Fagperson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520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5" t="53790" r="43879" b="10604"/>
          <a:stretch/>
        </p:blipFill>
        <p:spPr>
          <a:xfrm>
            <a:off x="9418765" y="4232381"/>
            <a:ext cx="1117797" cy="1751215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6" t="53335" r="26698" b="11059"/>
          <a:stretch/>
        </p:blipFill>
        <p:spPr>
          <a:xfrm>
            <a:off x="8282632" y="2359981"/>
            <a:ext cx="1117797" cy="1751215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8" t="53326" r="10856" b="11068"/>
          <a:stretch/>
        </p:blipFill>
        <p:spPr>
          <a:xfrm>
            <a:off x="8207023" y="415096"/>
            <a:ext cx="1117797" cy="1751215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3" t="9851" r="28061" b="54543"/>
          <a:stretch/>
        </p:blipFill>
        <p:spPr>
          <a:xfrm>
            <a:off x="1626329" y="2359981"/>
            <a:ext cx="1117797" cy="1751215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5" t="10457" r="12789" b="53937"/>
          <a:stretch/>
        </p:blipFill>
        <p:spPr>
          <a:xfrm>
            <a:off x="1686741" y="415096"/>
            <a:ext cx="1117797" cy="1751215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7" t="6878" r="44387" b="55008"/>
          <a:stretch/>
        </p:blipFill>
        <p:spPr>
          <a:xfrm>
            <a:off x="9469033" y="291752"/>
            <a:ext cx="1117797" cy="1874559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6" t="10910" r="75788" b="53484"/>
          <a:stretch/>
        </p:blipFill>
        <p:spPr>
          <a:xfrm>
            <a:off x="10893355" y="2359981"/>
            <a:ext cx="1117797" cy="1751215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8" t="10304" r="60606" b="54090"/>
          <a:stretch/>
        </p:blipFill>
        <p:spPr>
          <a:xfrm>
            <a:off x="5549350" y="2359981"/>
            <a:ext cx="1117797" cy="1751215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5" t="54396" r="59879" b="9998"/>
          <a:stretch/>
        </p:blipFill>
        <p:spPr>
          <a:xfrm>
            <a:off x="10731040" y="415096"/>
            <a:ext cx="1117797" cy="1751215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t="53777" r="76112" b="10617"/>
          <a:stretch/>
        </p:blipFill>
        <p:spPr>
          <a:xfrm>
            <a:off x="3153563" y="6226910"/>
            <a:ext cx="1117797" cy="1751215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0" t="52876" r="58781" b="10018"/>
          <a:stretch/>
        </p:blipFill>
        <p:spPr>
          <a:xfrm>
            <a:off x="2920731" y="2286221"/>
            <a:ext cx="1262275" cy="1824975"/>
          </a:xfrm>
          <a:prstGeom prst="rect">
            <a:avLst/>
          </a:prstGeom>
        </p:spPr>
      </p:pic>
      <p:pic>
        <p:nvPicPr>
          <p:cNvPr id="20" name="Billede 1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5" t="9122" r="26406" b="53772"/>
          <a:stretch/>
        </p:blipFill>
        <p:spPr>
          <a:xfrm>
            <a:off x="5516607" y="341336"/>
            <a:ext cx="1262275" cy="1824975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20" t="53027" r="9781" b="9867"/>
          <a:stretch/>
        </p:blipFill>
        <p:spPr>
          <a:xfrm>
            <a:off x="6843752" y="2286221"/>
            <a:ext cx="1262275" cy="1824975"/>
          </a:xfrm>
          <a:prstGeom prst="rect">
            <a:avLst/>
          </a:prstGeom>
        </p:spPr>
      </p:pic>
      <p:pic>
        <p:nvPicPr>
          <p:cNvPr id="22" name="Billede 2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9107" r="76705" b="51541"/>
          <a:stretch/>
        </p:blipFill>
        <p:spPr>
          <a:xfrm>
            <a:off x="4903591" y="4194388"/>
            <a:ext cx="1241997" cy="1935445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0" t="8686" r="60038" b="51962"/>
          <a:stretch/>
        </p:blipFill>
        <p:spPr>
          <a:xfrm>
            <a:off x="6408649" y="4194388"/>
            <a:ext cx="1241997" cy="1935445"/>
          </a:xfrm>
          <a:prstGeom prst="rect">
            <a:avLst/>
          </a:prstGeom>
        </p:spPr>
      </p:pic>
      <p:pic>
        <p:nvPicPr>
          <p:cNvPr id="24" name="Billede 2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5" t="8896" r="43623" b="51752"/>
          <a:stretch/>
        </p:blipFill>
        <p:spPr>
          <a:xfrm>
            <a:off x="7913707" y="4194388"/>
            <a:ext cx="1241997" cy="1935445"/>
          </a:xfrm>
          <a:prstGeom prst="rect">
            <a:avLst/>
          </a:prstGeom>
        </p:spPr>
      </p:pic>
      <p:pic>
        <p:nvPicPr>
          <p:cNvPr id="25" name="Billede 2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7" t="9528" r="27461" b="51120"/>
          <a:stretch/>
        </p:blipFill>
        <p:spPr>
          <a:xfrm>
            <a:off x="1893475" y="4274908"/>
            <a:ext cx="1241997" cy="1935445"/>
          </a:xfrm>
          <a:prstGeom prst="rect">
            <a:avLst/>
          </a:prstGeom>
        </p:spPr>
      </p:pic>
      <p:pic>
        <p:nvPicPr>
          <p:cNvPr id="26" name="Billede 2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53299" r="75821" b="7349"/>
          <a:stretch/>
        </p:blipFill>
        <p:spPr>
          <a:xfrm>
            <a:off x="10799621" y="4194388"/>
            <a:ext cx="1241997" cy="1935445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8" t="53088" r="43370" b="7560"/>
          <a:stretch/>
        </p:blipFill>
        <p:spPr>
          <a:xfrm>
            <a:off x="3398533" y="4282025"/>
            <a:ext cx="1241997" cy="1935445"/>
          </a:xfrm>
          <a:prstGeom prst="rect">
            <a:avLst/>
          </a:prstGeom>
        </p:spPr>
      </p:pic>
      <p:pic>
        <p:nvPicPr>
          <p:cNvPr id="29" name="Billede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7" t="51826" r="26451" b="8822"/>
          <a:stretch/>
        </p:blipFill>
        <p:spPr>
          <a:xfrm>
            <a:off x="4564785" y="6129833"/>
            <a:ext cx="1241997" cy="1935445"/>
          </a:xfrm>
          <a:prstGeom prst="rect">
            <a:avLst/>
          </a:prstGeom>
        </p:spPr>
      </p:pic>
      <p:pic>
        <p:nvPicPr>
          <p:cNvPr id="30" name="Billede 2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0" t="52458" r="10668" b="8190"/>
          <a:stretch/>
        </p:blipFill>
        <p:spPr>
          <a:xfrm>
            <a:off x="388417" y="4232381"/>
            <a:ext cx="1241997" cy="1935445"/>
          </a:xfrm>
          <a:prstGeom prst="rect">
            <a:avLst/>
          </a:prstGeom>
        </p:spPr>
      </p:pic>
      <p:pic>
        <p:nvPicPr>
          <p:cNvPr id="31" name="Billede 3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1" t="10945" r="43679" b="50966"/>
          <a:stretch/>
        </p:blipFill>
        <p:spPr>
          <a:xfrm>
            <a:off x="7666679" y="6210353"/>
            <a:ext cx="1273047" cy="1873345"/>
          </a:xfrm>
          <a:prstGeom prst="rect">
            <a:avLst/>
          </a:prstGeom>
        </p:spPr>
      </p:pic>
      <p:pic>
        <p:nvPicPr>
          <p:cNvPr id="32" name="Billede 3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6" t="11997" r="27644" b="49914"/>
          <a:stretch/>
        </p:blipFill>
        <p:spPr>
          <a:xfrm>
            <a:off x="9233151" y="6210353"/>
            <a:ext cx="1273047" cy="1873345"/>
          </a:xfrm>
          <a:prstGeom prst="rect">
            <a:avLst/>
          </a:prstGeom>
        </p:spPr>
      </p:pic>
      <p:pic>
        <p:nvPicPr>
          <p:cNvPr id="33" name="Billede 3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04" t="11997" r="12366" b="49914"/>
          <a:stretch/>
        </p:blipFill>
        <p:spPr>
          <a:xfrm>
            <a:off x="10799621" y="6210353"/>
            <a:ext cx="1273047" cy="1873345"/>
          </a:xfrm>
          <a:prstGeom prst="rect">
            <a:avLst/>
          </a:prstGeom>
        </p:spPr>
      </p:pic>
      <p:pic>
        <p:nvPicPr>
          <p:cNvPr id="34" name="Billede 3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2" t="11366" r="60598" b="50545"/>
          <a:stretch/>
        </p:blipFill>
        <p:spPr>
          <a:xfrm>
            <a:off x="6100207" y="6210353"/>
            <a:ext cx="1273047" cy="1873345"/>
          </a:xfrm>
          <a:prstGeom prst="rect">
            <a:avLst/>
          </a:prstGeom>
        </p:spPr>
      </p:pic>
      <p:pic>
        <p:nvPicPr>
          <p:cNvPr id="35" name="Billede 3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9" t="53733" r="76511" b="10516"/>
          <a:stretch/>
        </p:blipFill>
        <p:spPr>
          <a:xfrm>
            <a:off x="4359611" y="2352864"/>
            <a:ext cx="1013134" cy="1758332"/>
          </a:xfrm>
          <a:prstGeom prst="rect">
            <a:avLst/>
          </a:prstGeom>
        </p:spPr>
      </p:pic>
      <p:pic>
        <p:nvPicPr>
          <p:cNvPr id="36" name="Billede 3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t="54584" r="59759" b="9665"/>
          <a:stretch/>
        </p:blipFill>
        <p:spPr>
          <a:xfrm>
            <a:off x="540445" y="6219793"/>
            <a:ext cx="1013134" cy="1758332"/>
          </a:xfrm>
          <a:prstGeom prst="rect">
            <a:avLst/>
          </a:prstGeom>
        </p:spPr>
      </p:pic>
      <p:pic>
        <p:nvPicPr>
          <p:cNvPr id="37" name="Billede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t="10661" r="76919" b="53588"/>
          <a:stretch/>
        </p:blipFill>
        <p:spPr>
          <a:xfrm>
            <a:off x="1847004" y="6219793"/>
            <a:ext cx="1013134" cy="1758332"/>
          </a:xfrm>
          <a:prstGeom prst="rect">
            <a:avLst/>
          </a:prstGeom>
        </p:spPr>
      </p:pic>
      <p:pic>
        <p:nvPicPr>
          <p:cNvPr id="38" name="Billede 3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8" t="12185" r="59439" b="49045"/>
          <a:stretch/>
        </p:blipFill>
        <p:spPr>
          <a:xfrm>
            <a:off x="6923095" y="259480"/>
            <a:ext cx="1139715" cy="1906831"/>
          </a:xfrm>
          <a:prstGeom prst="rect">
            <a:avLst/>
          </a:prstGeom>
        </p:spPr>
      </p:pic>
      <p:pic>
        <p:nvPicPr>
          <p:cNvPr id="39" name="Billede 3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6" t="12408" r="43531" b="48822"/>
          <a:stretch/>
        </p:blipFill>
        <p:spPr>
          <a:xfrm>
            <a:off x="310009" y="2204365"/>
            <a:ext cx="1139715" cy="1906831"/>
          </a:xfrm>
          <a:prstGeom prst="rect">
            <a:avLst/>
          </a:prstGeom>
        </p:spPr>
      </p:pic>
      <p:pic>
        <p:nvPicPr>
          <p:cNvPr id="40" name="Billede 3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44" t="9957" r="26553" b="51273"/>
          <a:stretch/>
        </p:blipFill>
        <p:spPr>
          <a:xfrm>
            <a:off x="2948751" y="259480"/>
            <a:ext cx="1139715" cy="1906831"/>
          </a:xfrm>
          <a:prstGeom prst="rect">
            <a:avLst/>
          </a:prstGeom>
        </p:spPr>
      </p:pic>
      <p:pic>
        <p:nvPicPr>
          <p:cNvPr id="41" name="Billede 4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2" t="12185" r="9575" b="49045"/>
          <a:stretch/>
        </p:blipFill>
        <p:spPr>
          <a:xfrm>
            <a:off x="9577034" y="2381453"/>
            <a:ext cx="1139715" cy="1906831"/>
          </a:xfrm>
          <a:prstGeom prst="rect">
            <a:avLst/>
          </a:prstGeom>
        </p:spPr>
      </p:pic>
      <p:pic>
        <p:nvPicPr>
          <p:cNvPr id="42" name="Billede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4" t="51623" r="8773" b="9607"/>
          <a:stretch/>
        </p:blipFill>
        <p:spPr>
          <a:xfrm>
            <a:off x="4232679" y="259480"/>
            <a:ext cx="1139715" cy="1906831"/>
          </a:xfrm>
          <a:prstGeom prst="rect">
            <a:avLst/>
          </a:prstGeom>
        </p:spPr>
      </p:pic>
      <p:pic>
        <p:nvPicPr>
          <p:cNvPr id="43" name="Billede 4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7" t="56525" r="42060" b="12853"/>
          <a:stretch/>
        </p:blipFill>
        <p:spPr>
          <a:xfrm>
            <a:off x="402813" y="660240"/>
            <a:ext cx="1139715" cy="150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2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44F0C829-F697-4E29-BD74-B05C76F9063F}"/>
              </a:ext>
            </a:extLst>
          </p:cNvPr>
          <p:cNvSpPr txBox="1"/>
          <p:nvPr/>
        </p:nvSpPr>
        <p:spPr>
          <a:xfrm>
            <a:off x="3997305" y="4065371"/>
            <a:ext cx="4248063" cy="317445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lIns="180000" tIns="360000" rIns="180000" bIns="36000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a-DK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 unges </a:t>
            </a:r>
            <a:r>
              <a:rPr lang="da-DK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rygsæk</a:t>
            </a:r>
            <a:endParaRPr lang="da-DK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Livshistorie: tavshedens opståen ved skoleskift i 2.kl., tavs i alle sammenhænge udenfor hjemmet, talende i hjemmet med udvalgte familiemedlemmer 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Motivation og interesser: dyr, pc-spil, YouTube, økologi, bæredygtighed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Ønsker for fremtiden: den unges perspektiv endnu ikke afdækket (pædagog afdækker i skolen)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B0233907-862C-4C5E-80AB-839B783986C5}"/>
              </a:ext>
            </a:extLst>
          </p:cNvPr>
          <p:cNvSpPr txBox="1"/>
          <p:nvPr/>
        </p:nvSpPr>
        <p:spPr>
          <a:xfrm>
            <a:off x="8572335" y="3049696"/>
            <a:ext cx="3024000" cy="4186609"/>
          </a:xfrm>
          <a:prstGeom prst="rect">
            <a:avLst/>
          </a:prstGeom>
          <a:solidFill>
            <a:srgbClr val="CDDEF3"/>
          </a:solidFill>
          <a:ln w="19050">
            <a:solidFill>
              <a:schemeClr val="tx1"/>
            </a:solidFill>
          </a:ln>
        </p:spPr>
        <p:txBody>
          <a:bodyPr wrap="square" lIns="180000" tIns="540000" rIns="180000" bIns="36000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a-DK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Forældrenes </a:t>
            </a:r>
            <a:r>
              <a:rPr lang="da-DK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rygsæk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Egen historie: En forælder genkender tavsheden fra egen barndom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Familieværdier: barnet inddrages i alt, tabes med på råd, antagelse om, at medicinsk behandling kan have effekt på tavsheden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Tvivl om effekt af skoleindsats, ønske om faglig undervisning, ønske om samarbejde </a:t>
            </a:r>
            <a:r>
              <a:rPr lang="da-DK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mhp</a:t>
            </a:r>
            <a:r>
              <a:rPr lang="da-DK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Den unges </a:t>
            </a:r>
            <a:r>
              <a:rPr lang="da-DK" sz="1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fremtidsmuligheder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6A627126-BF43-4C21-8AF4-4F6D1C29C90E}"/>
              </a:ext>
            </a:extLst>
          </p:cNvPr>
          <p:cNvSpPr txBox="1"/>
          <p:nvPr/>
        </p:nvSpPr>
        <p:spPr>
          <a:xfrm>
            <a:off x="687969" y="3027548"/>
            <a:ext cx="3024248" cy="4186609"/>
          </a:xfrm>
          <a:prstGeom prst="rect">
            <a:avLst/>
          </a:prstGeom>
          <a:solidFill>
            <a:srgbClr val="DED5CB"/>
          </a:solidFill>
          <a:ln w="19050">
            <a:solidFill>
              <a:schemeClr val="tx1"/>
            </a:solidFill>
          </a:ln>
        </p:spPr>
        <p:txBody>
          <a:bodyPr wrap="square" lIns="180000" tIns="540000" rIns="180000" bIns="36000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a-DK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Pædagogens </a:t>
            </a:r>
            <a:r>
              <a:rPr lang="da-DK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rygsæk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Faglighed: 10 års erfaring med elever med atypisk udvikling, kreativ og nysgerrig vedr. elevens læring, arbejder systematisk og evaluerer indsatser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Personlighed: usikkerhed ved manglende respons fra eleven i tavshed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Reaktionsmønstre: tvivl om egne kompetencer, arbejder monofagligt, usikker om effekt af </a:t>
            </a:r>
            <a:r>
              <a:rPr lang="da-DK" sz="1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indsats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71BC59E-62DD-4670-AEA6-FFF22E95D45D}"/>
              </a:ext>
            </a:extLst>
          </p:cNvPr>
          <p:cNvSpPr txBox="1"/>
          <p:nvPr/>
        </p:nvSpPr>
        <p:spPr>
          <a:xfrm>
            <a:off x="2916765" y="279746"/>
            <a:ext cx="4931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Assessment</a:t>
            </a:r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og intervention gennem forældre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71FA724-9BD3-A40A-2DCD-0B0C99D73376}"/>
              </a:ext>
            </a:extLst>
          </p:cNvPr>
          <p:cNvSpPr/>
          <p:nvPr/>
        </p:nvSpPr>
        <p:spPr>
          <a:xfrm>
            <a:off x="283029" y="217013"/>
            <a:ext cx="2536371" cy="484405"/>
          </a:xfrm>
          <a:prstGeom prst="rect">
            <a:avLst/>
          </a:prstGeom>
          <a:solidFill>
            <a:srgbClr val="07507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Vidensflow</a:t>
            </a:r>
            <a:r>
              <a:rPr lang="da-DK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netværket </a:t>
            </a:r>
          </a:p>
        </p:txBody>
      </p:sp>
      <p:sp>
        <p:nvSpPr>
          <p:cNvPr id="13" name="Kombinationstegning: figur 66">
            <a:extLst>
              <a:ext uri="{FF2B5EF4-FFF2-40B4-BE49-F238E27FC236}">
                <a16:creationId xmlns:a16="http://schemas.microsoft.com/office/drawing/2014/main" id="{A916AF9E-323C-4DEA-B0D9-FDDC1B9A61C0}"/>
              </a:ext>
            </a:extLst>
          </p:cNvPr>
          <p:cNvSpPr/>
          <p:nvPr/>
        </p:nvSpPr>
        <p:spPr>
          <a:xfrm rot="341207">
            <a:off x="4472339" y="1381270"/>
            <a:ext cx="3182942" cy="585920"/>
          </a:xfrm>
          <a:custGeom>
            <a:avLst/>
            <a:gdLst>
              <a:gd name="connsiteX0" fmla="*/ 0 w 2705100"/>
              <a:gd name="connsiteY0" fmla="*/ 274169 h 274169"/>
              <a:gd name="connsiteX1" fmla="*/ 1314450 w 2705100"/>
              <a:gd name="connsiteY1" fmla="*/ 7469 h 274169"/>
              <a:gd name="connsiteX2" fmla="*/ 2705100 w 2705100"/>
              <a:gd name="connsiteY2" fmla="*/ 121769 h 27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5100" h="274169">
                <a:moveTo>
                  <a:pt x="0" y="274169"/>
                </a:moveTo>
                <a:cubicBezTo>
                  <a:pt x="431800" y="153519"/>
                  <a:pt x="863600" y="32869"/>
                  <a:pt x="1314450" y="7469"/>
                </a:cubicBezTo>
                <a:cubicBezTo>
                  <a:pt x="1765300" y="-17931"/>
                  <a:pt x="2514600" y="21756"/>
                  <a:pt x="2705100" y="121769"/>
                </a:cubicBezTo>
              </a:path>
            </a:pathLst>
          </a:custGeom>
          <a:ln w="19050">
            <a:headEnd type="none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9185C44F-56C5-46C0-ADD7-D7899CA020B1}"/>
              </a:ext>
            </a:extLst>
          </p:cNvPr>
          <p:cNvGrpSpPr/>
          <p:nvPr/>
        </p:nvGrpSpPr>
        <p:grpSpPr>
          <a:xfrm rot="19393506">
            <a:off x="6747625" y="2562528"/>
            <a:ext cx="814579" cy="334647"/>
            <a:chOff x="3872318" y="3799955"/>
            <a:chExt cx="2939024" cy="826829"/>
          </a:xfrm>
        </p:grpSpPr>
        <p:grpSp>
          <p:nvGrpSpPr>
            <p:cNvPr id="17" name="Gruppe 16">
              <a:extLst>
                <a:ext uri="{FF2B5EF4-FFF2-40B4-BE49-F238E27FC236}">
                  <a16:creationId xmlns:a16="http://schemas.microsoft.com/office/drawing/2014/main" id="{8085E366-C49E-46E7-B33E-515AA50C61D4}"/>
                </a:ext>
              </a:extLst>
            </p:cNvPr>
            <p:cNvGrpSpPr/>
            <p:nvPr/>
          </p:nvGrpSpPr>
          <p:grpSpPr>
            <a:xfrm>
              <a:off x="3872318" y="3799955"/>
              <a:ext cx="2921322" cy="826829"/>
              <a:chOff x="3876124" y="3799955"/>
              <a:chExt cx="3232020" cy="974784"/>
            </a:xfrm>
          </p:grpSpPr>
          <p:cxnSp>
            <p:nvCxnSpPr>
              <p:cNvPr id="20" name="Lige forbindelse 19">
                <a:extLst>
                  <a:ext uri="{FF2B5EF4-FFF2-40B4-BE49-F238E27FC236}">
                    <a16:creationId xmlns:a16="http://schemas.microsoft.com/office/drawing/2014/main" id="{5C25626C-4232-4DB2-AC25-5ECB19FF32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6124" y="4279249"/>
                <a:ext cx="330009" cy="14246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Lige forbindelse 20">
                <a:extLst>
                  <a:ext uri="{FF2B5EF4-FFF2-40B4-BE49-F238E27FC236}">
                    <a16:creationId xmlns:a16="http://schemas.microsoft.com/office/drawing/2014/main" id="{E1ECF9BF-10A2-47A1-9D0F-0A12BB759B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7614" y="4286956"/>
                <a:ext cx="9048" cy="34459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Kombinationstegning: figur 63">
                <a:extLst>
                  <a:ext uri="{FF2B5EF4-FFF2-40B4-BE49-F238E27FC236}">
                    <a16:creationId xmlns:a16="http://schemas.microsoft.com/office/drawing/2014/main" id="{D7EF14D3-8334-48BE-8304-6F6A6744C2DA}"/>
                  </a:ext>
                </a:extLst>
              </p:cNvPr>
              <p:cNvSpPr/>
              <p:nvPr/>
            </p:nvSpPr>
            <p:spPr>
              <a:xfrm>
                <a:off x="3898690" y="3799955"/>
                <a:ext cx="3209454" cy="974784"/>
              </a:xfrm>
              <a:custGeom>
                <a:avLst/>
                <a:gdLst>
                  <a:gd name="connsiteX0" fmla="*/ 0 w 1310191"/>
                  <a:gd name="connsiteY0" fmla="*/ 362550 h 725100"/>
                  <a:gd name="connsiteX1" fmla="*/ 327546 w 1310191"/>
                  <a:gd name="connsiteY1" fmla="*/ 7708 h 725100"/>
                  <a:gd name="connsiteX2" fmla="*/ 989463 w 1310191"/>
                  <a:gd name="connsiteY2" fmla="*/ 717392 h 725100"/>
                  <a:gd name="connsiteX3" fmla="*/ 1310185 w 1310191"/>
                  <a:gd name="connsiteY3" fmla="*/ 362550 h 725100"/>
                  <a:gd name="connsiteX4" fmla="*/ 996286 w 1310191"/>
                  <a:gd name="connsiteY4" fmla="*/ 14532 h 725100"/>
                  <a:gd name="connsiteX5" fmla="*/ 327546 w 1310191"/>
                  <a:gd name="connsiteY5" fmla="*/ 710568 h 725100"/>
                  <a:gd name="connsiteX6" fmla="*/ 0 w 1310191"/>
                  <a:gd name="connsiteY6" fmla="*/ 362550 h 72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0191" h="725100">
                    <a:moveTo>
                      <a:pt x="0" y="362550"/>
                    </a:moveTo>
                    <a:cubicBezTo>
                      <a:pt x="0" y="245407"/>
                      <a:pt x="162636" y="-51432"/>
                      <a:pt x="327546" y="7708"/>
                    </a:cubicBezTo>
                    <a:cubicBezTo>
                      <a:pt x="492456" y="66848"/>
                      <a:pt x="825690" y="658252"/>
                      <a:pt x="989463" y="717392"/>
                    </a:cubicBezTo>
                    <a:cubicBezTo>
                      <a:pt x="1153236" y="776532"/>
                      <a:pt x="1309048" y="479693"/>
                      <a:pt x="1310185" y="362550"/>
                    </a:cubicBezTo>
                    <a:cubicBezTo>
                      <a:pt x="1311322" y="245407"/>
                      <a:pt x="1160059" y="-43471"/>
                      <a:pt x="996286" y="14532"/>
                    </a:cubicBezTo>
                    <a:cubicBezTo>
                      <a:pt x="832513" y="72535"/>
                      <a:pt x="493594" y="652565"/>
                      <a:pt x="327546" y="710568"/>
                    </a:cubicBezTo>
                    <a:cubicBezTo>
                      <a:pt x="161498" y="768571"/>
                      <a:pt x="0" y="479693"/>
                      <a:pt x="0" y="36255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cxnSp>
          <p:nvCxnSpPr>
            <p:cNvPr id="18" name="Lige forbindelse 17">
              <a:extLst>
                <a:ext uri="{FF2B5EF4-FFF2-40B4-BE49-F238E27FC236}">
                  <a16:creationId xmlns:a16="http://schemas.microsoft.com/office/drawing/2014/main" id="{2697E3F2-2570-4769-ACA2-CEE86ECCC5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3164" y="3914214"/>
              <a:ext cx="8178" cy="29228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Lige forbindelse 18">
              <a:extLst>
                <a:ext uri="{FF2B5EF4-FFF2-40B4-BE49-F238E27FC236}">
                  <a16:creationId xmlns:a16="http://schemas.microsoft.com/office/drawing/2014/main" id="{4FAF3154-5536-493B-B497-113AC25BC29A}"/>
                </a:ext>
              </a:extLst>
            </p:cNvPr>
            <p:cNvCxnSpPr>
              <a:cxnSpLocks/>
            </p:cNvCxnSpPr>
            <p:nvPr/>
          </p:nvCxnSpPr>
          <p:spPr>
            <a:xfrm>
              <a:off x="6504879" y="4085664"/>
              <a:ext cx="298285" cy="12083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1" name="Billede 30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6" t="10910" r="75788" b="53484"/>
          <a:stretch/>
        </p:blipFill>
        <p:spPr>
          <a:xfrm>
            <a:off x="3075962" y="1517280"/>
            <a:ext cx="1449869" cy="2271461"/>
          </a:xfrm>
          <a:prstGeom prst="rect">
            <a:avLst/>
          </a:prstGeom>
        </p:spPr>
      </p:pic>
      <p:pic>
        <p:nvPicPr>
          <p:cNvPr id="34" name="Billede 3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5" t="10457" r="12789" b="53937"/>
          <a:stretch/>
        </p:blipFill>
        <p:spPr>
          <a:xfrm>
            <a:off x="5689567" y="2644710"/>
            <a:ext cx="1059535" cy="1659940"/>
          </a:xfrm>
          <a:prstGeom prst="rect">
            <a:avLst/>
          </a:prstGeom>
        </p:spPr>
      </p:pic>
      <p:pic>
        <p:nvPicPr>
          <p:cNvPr id="33" name="Billede 3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0" t="52458" r="10668" b="8190"/>
          <a:stretch/>
        </p:blipFill>
        <p:spPr>
          <a:xfrm>
            <a:off x="8344658" y="1223549"/>
            <a:ext cx="1533792" cy="2390160"/>
          </a:xfrm>
          <a:prstGeom prst="rect">
            <a:avLst/>
          </a:prstGeom>
        </p:spPr>
      </p:pic>
      <p:pic>
        <p:nvPicPr>
          <p:cNvPr id="32" name="Billede 3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9107" r="76705" b="51541"/>
          <a:stretch/>
        </p:blipFill>
        <p:spPr>
          <a:xfrm>
            <a:off x="7429921" y="1499433"/>
            <a:ext cx="1534272" cy="2390906"/>
          </a:xfrm>
          <a:prstGeom prst="rect">
            <a:avLst/>
          </a:prstGeom>
        </p:spPr>
      </p:pic>
      <p:grpSp>
        <p:nvGrpSpPr>
          <p:cNvPr id="36" name="Gruppe 35">
            <a:extLst>
              <a:ext uri="{FF2B5EF4-FFF2-40B4-BE49-F238E27FC236}">
                <a16:creationId xmlns:a16="http://schemas.microsoft.com/office/drawing/2014/main" id="{9185C44F-56C5-46C0-ADD7-D7899CA020B1}"/>
              </a:ext>
            </a:extLst>
          </p:cNvPr>
          <p:cNvGrpSpPr/>
          <p:nvPr/>
        </p:nvGrpSpPr>
        <p:grpSpPr>
          <a:xfrm rot="744135">
            <a:off x="4639489" y="3049868"/>
            <a:ext cx="814579" cy="334647"/>
            <a:chOff x="3872318" y="3799955"/>
            <a:chExt cx="2939024" cy="826829"/>
          </a:xfrm>
        </p:grpSpPr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8085E366-C49E-46E7-B33E-515AA50C61D4}"/>
                </a:ext>
              </a:extLst>
            </p:cNvPr>
            <p:cNvGrpSpPr/>
            <p:nvPr/>
          </p:nvGrpSpPr>
          <p:grpSpPr>
            <a:xfrm>
              <a:off x="3872318" y="3799955"/>
              <a:ext cx="2921322" cy="826829"/>
              <a:chOff x="3876124" y="3799955"/>
              <a:chExt cx="3232020" cy="974784"/>
            </a:xfrm>
          </p:grpSpPr>
          <p:cxnSp>
            <p:nvCxnSpPr>
              <p:cNvPr id="40" name="Lige forbindelse 39">
                <a:extLst>
                  <a:ext uri="{FF2B5EF4-FFF2-40B4-BE49-F238E27FC236}">
                    <a16:creationId xmlns:a16="http://schemas.microsoft.com/office/drawing/2014/main" id="{5C25626C-4232-4DB2-AC25-5ECB19FF32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6124" y="4279249"/>
                <a:ext cx="330009" cy="14246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Lige forbindelse 40">
                <a:extLst>
                  <a:ext uri="{FF2B5EF4-FFF2-40B4-BE49-F238E27FC236}">
                    <a16:creationId xmlns:a16="http://schemas.microsoft.com/office/drawing/2014/main" id="{E1ECF9BF-10A2-47A1-9D0F-0A12BB759B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7614" y="4286956"/>
                <a:ext cx="9048" cy="34459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Kombinationstegning: figur 63">
                <a:extLst>
                  <a:ext uri="{FF2B5EF4-FFF2-40B4-BE49-F238E27FC236}">
                    <a16:creationId xmlns:a16="http://schemas.microsoft.com/office/drawing/2014/main" id="{D7EF14D3-8334-48BE-8304-6F6A6744C2DA}"/>
                  </a:ext>
                </a:extLst>
              </p:cNvPr>
              <p:cNvSpPr/>
              <p:nvPr/>
            </p:nvSpPr>
            <p:spPr>
              <a:xfrm>
                <a:off x="3898690" y="3799955"/>
                <a:ext cx="3209454" cy="974784"/>
              </a:xfrm>
              <a:custGeom>
                <a:avLst/>
                <a:gdLst>
                  <a:gd name="connsiteX0" fmla="*/ 0 w 1310191"/>
                  <a:gd name="connsiteY0" fmla="*/ 362550 h 725100"/>
                  <a:gd name="connsiteX1" fmla="*/ 327546 w 1310191"/>
                  <a:gd name="connsiteY1" fmla="*/ 7708 h 725100"/>
                  <a:gd name="connsiteX2" fmla="*/ 989463 w 1310191"/>
                  <a:gd name="connsiteY2" fmla="*/ 717392 h 725100"/>
                  <a:gd name="connsiteX3" fmla="*/ 1310185 w 1310191"/>
                  <a:gd name="connsiteY3" fmla="*/ 362550 h 725100"/>
                  <a:gd name="connsiteX4" fmla="*/ 996286 w 1310191"/>
                  <a:gd name="connsiteY4" fmla="*/ 14532 h 725100"/>
                  <a:gd name="connsiteX5" fmla="*/ 327546 w 1310191"/>
                  <a:gd name="connsiteY5" fmla="*/ 710568 h 725100"/>
                  <a:gd name="connsiteX6" fmla="*/ 0 w 1310191"/>
                  <a:gd name="connsiteY6" fmla="*/ 362550 h 72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0191" h="725100">
                    <a:moveTo>
                      <a:pt x="0" y="362550"/>
                    </a:moveTo>
                    <a:cubicBezTo>
                      <a:pt x="0" y="245407"/>
                      <a:pt x="162636" y="-51432"/>
                      <a:pt x="327546" y="7708"/>
                    </a:cubicBezTo>
                    <a:cubicBezTo>
                      <a:pt x="492456" y="66848"/>
                      <a:pt x="825690" y="658252"/>
                      <a:pt x="989463" y="717392"/>
                    </a:cubicBezTo>
                    <a:cubicBezTo>
                      <a:pt x="1153236" y="776532"/>
                      <a:pt x="1309048" y="479693"/>
                      <a:pt x="1310185" y="362550"/>
                    </a:cubicBezTo>
                    <a:cubicBezTo>
                      <a:pt x="1311322" y="245407"/>
                      <a:pt x="1160059" y="-43471"/>
                      <a:pt x="996286" y="14532"/>
                    </a:cubicBezTo>
                    <a:cubicBezTo>
                      <a:pt x="832513" y="72535"/>
                      <a:pt x="493594" y="652565"/>
                      <a:pt x="327546" y="710568"/>
                    </a:cubicBezTo>
                    <a:cubicBezTo>
                      <a:pt x="161498" y="768571"/>
                      <a:pt x="0" y="479693"/>
                      <a:pt x="0" y="36255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cxnSp>
          <p:nvCxnSpPr>
            <p:cNvPr id="38" name="Lige forbindelse 37">
              <a:extLst>
                <a:ext uri="{FF2B5EF4-FFF2-40B4-BE49-F238E27FC236}">
                  <a16:creationId xmlns:a16="http://schemas.microsoft.com/office/drawing/2014/main" id="{2697E3F2-2570-4769-ACA2-CEE86ECCC5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3164" y="3914214"/>
              <a:ext cx="8178" cy="29228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Lige forbindelse 38">
              <a:extLst>
                <a:ext uri="{FF2B5EF4-FFF2-40B4-BE49-F238E27FC236}">
                  <a16:creationId xmlns:a16="http://schemas.microsoft.com/office/drawing/2014/main" id="{4FAF3154-5536-493B-B497-113AC25BC29A}"/>
                </a:ext>
              </a:extLst>
            </p:cNvPr>
            <p:cNvCxnSpPr>
              <a:cxnSpLocks/>
            </p:cNvCxnSpPr>
            <p:nvPr/>
          </p:nvCxnSpPr>
          <p:spPr>
            <a:xfrm>
              <a:off x="6504879" y="4085664"/>
              <a:ext cx="298285" cy="12083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290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Billede 15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20" t="53027" r="9781" b="9867"/>
          <a:stretch/>
        </p:blipFill>
        <p:spPr>
          <a:xfrm>
            <a:off x="5435156" y="979206"/>
            <a:ext cx="888346" cy="1284356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94C9FCC2-0B29-442D-B741-FA5210B177C0}"/>
              </a:ext>
            </a:extLst>
          </p:cNvPr>
          <p:cNvSpPr txBox="1"/>
          <p:nvPr/>
        </p:nvSpPr>
        <p:spPr>
          <a:xfrm>
            <a:off x="2621498" y="5842631"/>
            <a:ext cx="994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Søskende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ED3BBBC3-23DA-466B-995A-4A98BAEEB59E}"/>
              </a:ext>
            </a:extLst>
          </p:cNvPr>
          <p:cNvSpPr txBox="1"/>
          <p:nvPr/>
        </p:nvSpPr>
        <p:spPr>
          <a:xfrm>
            <a:off x="2661986" y="2898874"/>
            <a:ext cx="1750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Klassekammerater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F8520E04-F6F1-4825-B3BF-B242CF9C83F1}"/>
              </a:ext>
            </a:extLst>
          </p:cNvPr>
          <p:cNvSpPr txBox="1"/>
          <p:nvPr/>
        </p:nvSpPr>
        <p:spPr>
          <a:xfrm>
            <a:off x="1416947" y="4148508"/>
            <a:ext cx="1408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Fodbold-kammerater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703322AC-8CCE-4BAA-9E83-0DCCB98935EA}"/>
              </a:ext>
            </a:extLst>
          </p:cNvPr>
          <p:cNvSpPr txBox="1"/>
          <p:nvPr/>
        </p:nvSpPr>
        <p:spPr>
          <a:xfrm>
            <a:off x="352303" y="1059137"/>
            <a:ext cx="3757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Barnets sociale netværk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F2DCDB30-5165-4374-AF5E-8E1D7293DF88}"/>
              </a:ext>
            </a:extLst>
          </p:cNvPr>
          <p:cNvSpPr txBox="1"/>
          <p:nvPr/>
        </p:nvSpPr>
        <p:spPr>
          <a:xfrm>
            <a:off x="9240990" y="1053292"/>
            <a:ext cx="2931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 professionelle netværk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57F669D5-2ADD-4EB5-BC81-DC6EB43008A6}"/>
              </a:ext>
            </a:extLst>
          </p:cNvPr>
          <p:cNvSpPr txBox="1"/>
          <p:nvPr/>
        </p:nvSpPr>
        <p:spPr>
          <a:xfrm>
            <a:off x="8598189" y="5605205"/>
            <a:ext cx="1356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Socialrådgiver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120D8F44-EC48-4E3C-9B83-95307726F505}"/>
              </a:ext>
            </a:extLst>
          </p:cNvPr>
          <p:cNvSpPr txBox="1"/>
          <p:nvPr/>
        </p:nvSpPr>
        <p:spPr>
          <a:xfrm>
            <a:off x="9818812" y="7326972"/>
            <a:ext cx="1172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UU-vejleder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EAF2705F-F1CD-4C52-8691-3CDA196582C7}"/>
              </a:ext>
            </a:extLst>
          </p:cNvPr>
          <p:cNvSpPr txBox="1"/>
          <p:nvPr/>
        </p:nvSpPr>
        <p:spPr>
          <a:xfrm>
            <a:off x="8079252" y="3395606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PPR-psykolog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33725F69-0003-48A5-BB84-8C6CE596BBA0}"/>
              </a:ext>
            </a:extLst>
          </p:cNvPr>
          <p:cNvSpPr txBox="1"/>
          <p:nvPr/>
        </p:nvSpPr>
        <p:spPr>
          <a:xfrm>
            <a:off x="10201324" y="4148508"/>
            <a:ext cx="1494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VISO- specialist 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B431D69A-BD0F-4912-9EE1-F224CDF794E1}"/>
              </a:ext>
            </a:extLst>
          </p:cNvPr>
          <p:cNvSpPr txBox="1"/>
          <p:nvPr/>
        </p:nvSpPr>
        <p:spPr>
          <a:xfrm>
            <a:off x="7363843" y="7115386"/>
            <a:ext cx="1059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BUA</a:t>
            </a:r>
          </a:p>
        </p:txBody>
      </p: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FC9ED568-03E3-41EA-B023-6A4D4D865E05}"/>
              </a:ext>
            </a:extLst>
          </p:cNvPr>
          <p:cNvCxnSpPr>
            <a:cxnSpLocks/>
            <a:endCxn id="173" idx="0"/>
          </p:cNvCxnSpPr>
          <p:nvPr/>
        </p:nvCxnSpPr>
        <p:spPr>
          <a:xfrm>
            <a:off x="9076452" y="3710000"/>
            <a:ext cx="164539" cy="6060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Lige forbindelse 26">
            <a:extLst>
              <a:ext uri="{FF2B5EF4-FFF2-40B4-BE49-F238E27FC236}">
                <a16:creationId xmlns:a16="http://schemas.microsoft.com/office/drawing/2014/main" id="{ABFF536F-F71D-4FE6-B748-CD47BCB9E225}"/>
              </a:ext>
            </a:extLst>
          </p:cNvPr>
          <p:cNvCxnSpPr>
            <a:cxnSpLocks/>
            <a:stCxn id="157" idx="3"/>
          </p:cNvCxnSpPr>
          <p:nvPr/>
        </p:nvCxnSpPr>
        <p:spPr>
          <a:xfrm>
            <a:off x="7041675" y="4234478"/>
            <a:ext cx="1671933" cy="780914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2B3FCA43-1C9D-45EB-85DE-53F1EF0A4E69}"/>
              </a:ext>
            </a:extLst>
          </p:cNvPr>
          <p:cNvCxnSpPr>
            <a:cxnSpLocks/>
            <a:endCxn id="150" idx="1"/>
          </p:cNvCxnSpPr>
          <p:nvPr/>
        </p:nvCxnSpPr>
        <p:spPr>
          <a:xfrm flipV="1">
            <a:off x="6773539" y="2754448"/>
            <a:ext cx="1518178" cy="74337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kstfelt 28">
            <a:extLst>
              <a:ext uri="{FF2B5EF4-FFF2-40B4-BE49-F238E27FC236}">
                <a16:creationId xmlns:a16="http://schemas.microsoft.com/office/drawing/2014/main" id="{870B87D4-FD0E-4D67-8A81-2592F005F2B3}"/>
              </a:ext>
            </a:extLst>
          </p:cNvPr>
          <p:cNvSpPr txBox="1"/>
          <p:nvPr/>
        </p:nvSpPr>
        <p:spPr>
          <a:xfrm>
            <a:off x="5389059" y="696850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Lærer</a:t>
            </a: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550929DB-2742-41F7-9983-CF401FD97DB6}"/>
              </a:ext>
            </a:extLst>
          </p:cNvPr>
          <p:cNvCxnSpPr>
            <a:cxnSpLocks/>
          </p:cNvCxnSpPr>
          <p:nvPr/>
        </p:nvCxnSpPr>
        <p:spPr>
          <a:xfrm flipH="1">
            <a:off x="3727766" y="4691621"/>
            <a:ext cx="683694" cy="52657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Lige forbindelse 31">
            <a:extLst>
              <a:ext uri="{FF2B5EF4-FFF2-40B4-BE49-F238E27FC236}">
                <a16:creationId xmlns:a16="http://schemas.microsoft.com/office/drawing/2014/main" id="{CFBF08A6-B9D9-4023-B210-FC6803EF9614}"/>
              </a:ext>
            </a:extLst>
          </p:cNvPr>
          <p:cNvCxnSpPr>
            <a:cxnSpLocks/>
            <a:endCxn id="154" idx="2"/>
          </p:cNvCxnSpPr>
          <p:nvPr/>
        </p:nvCxnSpPr>
        <p:spPr>
          <a:xfrm flipV="1">
            <a:off x="5094991" y="2263562"/>
            <a:ext cx="784338" cy="135396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kstfelt 33">
            <a:extLst>
              <a:ext uri="{FF2B5EF4-FFF2-40B4-BE49-F238E27FC236}">
                <a16:creationId xmlns:a16="http://schemas.microsoft.com/office/drawing/2014/main" id="{98573CE1-FF20-44AA-9876-AF0224FAC4BB}"/>
              </a:ext>
            </a:extLst>
          </p:cNvPr>
          <p:cNvSpPr txBox="1"/>
          <p:nvPr/>
        </p:nvSpPr>
        <p:spPr>
          <a:xfrm>
            <a:off x="4881151" y="7080566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Bedste ven</a:t>
            </a: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0323A06B-F88E-4AD9-B5F8-FAC9E63666FF}"/>
              </a:ext>
            </a:extLst>
          </p:cNvPr>
          <p:cNvSpPr txBox="1"/>
          <p:nvPr/>
        </p:nvSpPr>
        <p:spPr>
          <a:xfrm>
            <a:off x="6232733" y="376605"/>
            <a:ext cx="1203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 pædagog </a:t>
            </a:r>
          </a:p>
        </p:txBody>
      </p: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52CF32EC-5F66-4664-8F8E-7E5F52F39AD0}"/>
              </a:ext>
            </a:extLst>
          </p:cNvPr>
          <p:cNvCxnSpPr>
            <a:cxnSpLocks/>
          </p:cNvCxnSpPr>
          <p:nvPr/>
        </p:nvCxnSpPr>
        <p:spPr>
          <a:xfrm>
            <a:off x="7984096" y="1604397"/>
            <a:ext cx="864075" cy="4674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6A2E8224-1EB9-47A2-A0B9-99738AD45915}"/>
              </a:ext>
            </a:extLst>
          </p:cNvPr>
          <p:cNvCxnSpPr>
            <a:cxnSpLocks/>
          </p:cNvCxnSpPr>
          <p:nvPr/>
        </p:nvCxnSpPr>
        <p:spPr>
          <a:xfrm flipH="1">
            <a:off x="6133301" y="1961073"/>
            <a:ext cx="13780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Lige forbindelse 38">
            <a:extLst>
              <a:ext uri="{FF2B5EF4-FFF2-40B4-BE49-F238E27FC236}">
                <a16:creationId xmlns:a16="http://schemas.microsoft.com/office/drawing/2014/main" id="{D0249603-2865-46C5-8E7B-322154BAA4ED}"/>
              </a:ext>
            </a:extLst>
          </p:cNvPr>
          <p:cNvCxnSpPr>
            <a:cxnSpLocks/>
          </p:cNvCxnSpPr>
          <p:nvPr/>
        </p:nvCxnSpPr>
        <p:spPr>
          <a:xfrm>
            <a:off x="7984096" y="1987814"/>
            <a:ext cx="358457" cy="2032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kstfelt 39">
            <a:extLst>
              <a:ext uri="{FF2B5EF4-FFF2-40B4-BE49-F238E27FC236}">
                <a16:creationId xmlns:a16="http://schemas.microsoft.com/office/drawing/2014/main" id="{497FFE14-2D46-4AF9-B829-AACD47502B64}"/>
              </a:ext>
            </a:extLst>
          </p:cNvPr>
          <p:cNvSpPr txBox="1"/>
          <p:nvPr/>
        </p:nvSpPr>
        <p:spPr>
          <a:xfrm>
            <a:off x="4500995" y="4941064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Barn</a:t>
            </a:r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B5968B6C-C745-4538-9F79-E6F8E720ADB0}"/>
              </a:ext>
            </a:extLst>
          </p:cNvPr>
          <p:cNvSpPr txBox="1"/>
          <p:nvPr/>
        </p:nvSpPr>
        <p:spPr>
          <a:xfrm>
            <a:off x="5517031" y="4948620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Forældre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51D7109A-3A85-4228-AE1D-7208373FC42E}"/>
              </a:ext>
            </a:extLst>
          </p:cNvPr>
          <p:cNvSpPr txBox="1"/>
          <p:nvPr/>
        </p:nvSpPr>
        <p:spPr>
          <a:xfrm>
            <a:off x="1710131" y="7688373"/>
            <a:ext cx="2927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Bedsteforældre, onkler og tanter</a:t>
            </a:r>
          </a:p>
        </p:txBody>
      </p:sp>
      <p:cxnSp>
        <p:nvCxnSpPr>
          <p:cNvPr id="44" name="Lige forbindelse 43">
            <a:extLst>
              <a:ext uri="{FF2B5EF4-FFF2-40B4-BE49-F238E27FC236}">
                <a16:creationId xmlns:a16="http://schemas.microsoft.com/office/drawing/2014/main" id="{321D62D0-0EE3-4A9F-9F14-50DDB789FE0F}"/>
              </a:ext>
            </a:extLst>
          </p:cNvPr>
          <p:cNvCxnSpPr>
            <a:cxnSpLocks/>
          </p:cNvCxnSpPr>
          <p:nvPr/>
        </p:nvCxnSpPr>
        <p:spPr>
          <a:xfrm flipH="1">
            <a:off x="3781885" y="5374050"/>
            <a:ext cx="758404" cy="116463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kstfelt 45">
            <a:extLst>
              <a:ext uri="{FF2B5EF4-FFF2-40B4-BE49-F238E27FC236}">
                <a16:creationId xmlns:a16="http://schemas.microsoft.com/office/drawing/2014/main" id="{8D5E960A-AC20-37E9-5A66-B35AAEA67A7E}"/>
              </a:ext>
            </a:extLst>
          </p:cNvPr>
          <p:cNvSpPr txBox="1"/>
          <p:nvPr/>
        </p:nvSpPr>
        <p:spPr>
          <a:xfrm>
            <a:off x="7280554" y="630847"/>
            <a:ext cx="1051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Leder</a:t>
            </a:r>
          </a:p>
        </p:txBody>
      </p:sp>
      <p:cxnSp>
        <p:nvCxnSpPr>
          <p:cNvPr id="48" name="Lige forbindelse 47">
            <a:extLst>
              <a:ext uri="{FF2B5EF4-FFF2-40B4-BE49-F238E27FC236}">
                <a16:creationId xmlns:a16="http://schemas.microsoft.com/office/drawing/2014/main" id="{4DF511BE-FA12-ACA5-165C-67E33710D2F2}"/>
              </a:ext>
            </a:extLst>
          </p:cNvPr>
          <p:cNvCxnSpPr>
            <a:cxnSpLocks/>
            <a:stCxn id="158" idx="1"/>
          </p:cNvCxnSpPr>
          <p:nvPr/>
        </p:nvCxnSpPr>
        <p:spPr>
          <a:xfrm flipH="1" flipV="1">
            <a:off x="2595509" y="3978821"/>
            <a:ext cx="1849786" cy="3935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Lige forbindelse 48">
            <a:extLst>
              <a:ext uri="{FF2B5EF4-FFF2-40B4-BE49-F238E27FC236}">
                <a16:creationId xmlns:a16="http://schemas.microsoft.com/office/drawing/2014/main" id="{E89FBC0C-8AA4-1AF1-2703-878099E9FA4E}"/>
              </a:ext>
            </a:extLst>
          </p:cNvPr>
          <p:cNvCxnSpPr>
            <a:cxnSpLocks/>
          </p:cNvCxnSpPr>
          <p:nvPr/>
        </p:nvCxnSpPr>
        <p:spPr>
          <a:xfrm flipH="1" flipV="1">
            <a:off x="9065315" y="2510855"/>
            <a:ext cx="1495675" cy="12371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Lige forbindelse 49">
            <a:extLst>
              <a:ext uri="{FF2B5EF4-FFF2-40B4-BE49-F238E27FC236}">
                <a16:creationId xmlns:a16="http://schemas.microsoft.com/office/drawing/2014/main" id="{5BBCDDC6-94E9-E354-9B15-9728704C4B0D}"/>
              </a:ext>
            </a:extLst>
          </p:cNvPr>
          <p:cNvCxnSpPr>
            <a:cxnSpLocks/>
          </p:cNvCxnSpPr>
          <p:nvPr/>
        </p:nvCxnSpPr>
        <p:spPr>
          <a:xfrm flipH="1">
            <a:off x="6972570" y="3978821"/>
            <a:ext cx="3588420" cy="1193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Lige forbindelse 50">
            <a:extLst>
              <a:ext uri="{FF2B5EF4-FFF2-40B4-BE49-F238E27FC236}">
                <a16:creationId xmlns:a16="http://schemas.microsoft.com/office/drawing/2014/main" id="{2AF15407-C263-5F84-B5DE-B2D3181B8C7D}"/>
              </a:ext>
            </a:extLst>
          </p:cNvPr>
          <p:cNvCxnSpPr>
            <a:cxnSpLocks/>
          </p:cNvCxnSpPr>
          <p:nvPr/>
        </p:nvCxnSpPr>
        <p:spPr>
          <a:xfrm flipH="1">
            <a:off x="9786144" y="4531271"/>
            <a:ext cx="795922" cy="5445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Lige forbindelse 57">
            <a:extLst>
              <a:ext uri="{FF2B5EF4-FFF2-40B4-BE49-F238E27FC236}">
                <a16:creationId xmlns:a16="http://schemas.microsoft.com/office/drawing/2014/main" id="{9ACD0232-D172-1E63-73FD-B4B4B9192774}"/>
              </a:ext>
            </a:extLst>
          </p:cNvPr>
          <p:cNvCxnSpPr>
            <a:cxnSpLocks/>
          </p:cNvCxnSpPr>
          <p:nvPr/>
        </p:nvCxnSpPr>
        <p:spPr>
          <a:xfrm>
            <a:off x="6670388" y="5270153"/>
            <a:ext cx="734526" cy="623576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Lige forbindelse 58">
            <a:extLst>
              <a:ext uri="{FF2B5EF4-FFF2-40B4-BE49-F238E27FC236}">
                <a16:creationId xmlns:a16="http://schemas.microsoft.com/office/drawing/2014/main" id="{C9BF68BA-5A2E-06D4-C582-B33E197442EA}"/>
              </a:ext>
            </a:extLst>
          </p:cNvPr>
          <p:cNvCxnSpPr>
            <a:cxnSpLocks/>
          </p:cNvCxnSpPr>
          <p:nvPr/>
        </p:nvCxnSpPr>
        <p:spPr>
          <a:xfrm>
            <a:off x="7020438" y="4844278"/>
            <a:ext cx="2798374" cy="2093472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Lige forbindelse 59">
            <a:extLst>
              <a:ext uri="{FF2B5EF4-FFF2-40B4-BE49-F238E27FC236}">
                <a16:creationId xmlns:a16="http://schemas.microsoft.com/office/drawing/2014/main" id="{2138242F-FC76-570F-45DC-E4B1BBDF7039}"/>
              </a:ext>
            </a:extLst>
          </p:cNvPr>
          <p:cNvCxnSpPr>
            <a:cxnSpLocks/>
          </p:cNvCxnSpPr>
          <p:nvPr/>
        </p:nvCxnSpPr>
        <p:spPr>
          <a:xfrm flipH="1" flipV="1">
            <a:off x="3870568" y="3284563"/>
            <a:ext cx="570629" cy="499776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Lige forbindelse 61">
            <a:extLst>
              <a:ext uri="{FF2B5EF4-FFF2-40B4-BE49-F238E27FC236}">
                <a16:creationId xmlns:a16="http://schemas.microsoft.com/office/drawing/2014/main" id="{2ED5EC86-B373-22A6-1418-ED6E130581B8}"/>
              </a:ext>
            </a:extLst>
          </p:cNvPr>
          <p:cNvCxnSpPr>
            <a:cxnSpLocks/>
            <a:stCxn id="165" idx="2"/>
          </p:cNvCxnSpPr>
          <p:nvPr/>
        </p:nvCxnSpPr>
        <p:spPr>
          <a:xfrm flipH="1">
            <a:off x="6153087" y="2250339"/>
            <a:ext cx="618334" cy="1015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ktangel 62">
            <a:extLst>
              <a:ext uri="{FF2B5EF4-FFF2-40B4-BE49-F238E27FC236}">
                <a16:creationId xmlns:a16="http://schemas.microsoft.com/office/drawing/2014/main" id="{171FA724-9BD3-A40A-2DCD-0B0C99D73376}"/>
              </a:ext>
            </a:extLst>
          </p:cNvPr>
          <p:cNvSpPr/>
          <p:nvPr/>
        </p:nvSpPr>
        <p:spPr>
          <a:xfrm>
            <a:off x="131683" y="217013"/>
            <a:ext cx="2433216" cy="484405"/>
          </a:xfrm>
          <a:prstGeom prst="rect">
            <a:avLst/>
          </a:prstGeom>
          <a:solidFill>
            <a:srgbClr val="07507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Netværkskort </a:t>
            </a:r>
          </a:p>
        </p:txBody>
      </p:sp>
      <p:cxnSp>
        <p:nvCxnSpPr>
          <p:cNvPr id="73" name="Lige forbindelse 72">
            <a:extLst>
              <a:ext uri="{FF2B5EF4-FFF2-40B4-BE49-F238E27FC236}">
                <a16:creationId xmlns:a16="http://schemas.microsoft.com/office/drawing/2014/main" id="{8B71F511-37F6-2446-12CE-493B3178D78B}"/>
              </a:ext>
            </a:extLst>
          </p:cNvPr>
          <p:cNvCxnSpPr>
            <a:cxnSpLocks/>
          </p:cNvCxnSpPr>
          <p:nvPr/>
        </p:nvCxnSpPr>
        <p:spPr>
          <a:xfrm flipH="1" flipV="1">
            <a:off x="8032751" y="1288205"/>
            <a:ext cx="2498208" cy="14389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Lige forbindelse 73">
            <a:extLst>
              <a:ext uri="{FF2B5EF4-FFF2-40B4-BE49-F238E27FC236}">
                <a16:creationId xmlns:a16="http://schemas.microsoft.com/office/drawing/2014/main" id="{EC4B5B46-E77E-27F2-C8AE-12826EDF92D9}"/>
              </a:ext>
            </a:extLst>
          </p:cNvPr>
          <p:cNvCxnSpPr>
            <a:cxnSpLocks/>
          </p:cNvCxnSpPr>
          <p:nvPr/>
        </p:nvCxnSpPr>
        <p:spPr>
          <a:xfrm>
            <a:off x="5087505" y="5352452"/>
            <a:ext cx="234164" cy="4001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Lige forbindelse 74">
            <a:extLst>
              <a:ext uri="{FF2B5EF4-FFF2-40B4-BE49-F238E27FC236}">
                <a16:creationId xmlns:a16="http://schemas.microsoft.com/office/drawing/2014/main" id="{6E66A5DD-C84C-A982-4A14-FE556101108E}"/>
              </a:ext>
            </a:extLst>
          </p:cNvPr>
          <p:cNvCxnSpPr>
            <a:cxnSpLocks/>
            <a:stCxn id="155" idx="0"/>
          </p:cNvCxnSpPr>
          <p:nvPr/>
        </p:nvCxnSpPr>
        <p:spPr>
          <a:xfrm flipV="1">
            <a:off x="7620735" y="3764938"/>
            <a:ext cx="884578" cy="20773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0" name="Billede 14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6" t="53485" r="75788" b="10909"/>
          <a:stretch/>
        </p:blipFill>
        <p:spPr>
          <a:xfrm>
            <a:off x="8291717" y="2110839"/>
            <a:ext cx="821629" cy="1287218"/>
          </a:xfrm>
          <a:prstGeom prst="rect">
            <a:avLst/>
          </a:prstGeom>
        </p:spPr>
      </p:pic>
      <p:pic>
        <p:nvPicPr>
          <p:cNvPr id="153" name="Billede 15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5" t="54396" r="59879" b="9998"/>
          <a:stretch/>
        </p:blipFill>
        <p:spPr>
          <a:xfrm>
            <a:off x="9974771" y="6142562"/>
            <a:ext cx="785595" cy="1230766"/>
          </a:xfrm>
          <a:prstGeom prst="rect">
            <a:avLst/>
          </a:prstGeom>
        </p:spPr>
      </p:pic>
      <p:pic>
        <p:nvPicPr>
          <p:cNvPr id="155" name="Billede 15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7" t="51826" r="26451" b="8822"/>
          <a:stretch/>
        </p:blipFill>
        <p:spPr>
          <a:xfrm>
            <a:off x="7191848" y="5842303"/>
            <a:ext cx="857773" cy="1336696"/>
          </a:xfrm>
          <a:prstGeom prst="rect">
            <a:avLst/>
          </a:prstGeom>
        </p:spPr>
      </p:pic>
      <p:pic>
        <p:nvPicPr>
          <p:cNvPr id="156" name="Billede 15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9107" r="76705" b="51541"/>
          <a:stretch/>
        </p:blipFill>
        <p:spPr>
          <a:xfrm>
            <a:off x="5151243" y="3313897"/>
            <a:ext cx="1122832" cy="1749746"/>
          </a:xfrm>
          <a:prstGeom prst="rect">
            <a:avLst/>
          </a:prstGeom>
        </p:spPr>
      </p:pic>
      <p:pic>
        <p:nvPicPr>
          <p:cNvPr id="157" name="Billede 15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0" t="52458" r="10668" b="8190"/>
          <a:stretch/>
        </p:blipFill>
        <p:spPr>
          <a:xfrm>
            <a:off x="5919194" y="3359878"/>
            <a:ext cx="1122481" cy="1749200"/>
          </a:xfrm>
          <a:prstGeom prst="rect">
            <a:avLst/>
          </a:prstGeom>
        </p:spPr>
      </p:pic>
      <p:pic>
        <p:nvPicPr>
          <p:cNvPr id="158" name="Billede 15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5" t="10457" r="12789" b="53937"/>
          <a:stretch/>
        </p:blipFill>
        <p:spPr>
          <a:xfrm>
            <a:off x="4445295" y="3764938"/>
            <a:ext cx="775404" cy="1214801"/>
          </a:xfrm>
          <a:prstGeom prst="rect">
            <a:avLst/>
          </a:prstGeom>
        </p:spPr>
      </p:pic>
      <p:pic>
        <p:nvPicPr>
          <p:cNvPr id="159" name="Billede 15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1" t="10945" r="43679" b="50966"/>
          <a:stretch/>
        </p:blipFill>
        <p:spPr>
          <a:xfrm>
            <a:off x="3105840" y="6497584"/>
            <a:ext cx="839664" cy="1235604"/>
          </a:xfrm>
          <a:prstGeom prst="rect">
            <a:avLst/>
          </a:prstGeom>
        </p:spPr>
      </p:pic>
      <p:pic>
        <p:nvPicPr>
          <p:cNvPr id="160" name="Billede 15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6" t="11997" r="27644" b="49914"/>
          <a:stretch/>
        </p:blipFill>
        <p:spPr>
          <a:xfrm>
            <a:off x="2512604" y="6575031"/>
            <a:ext cx="839664" cy="1235604"/>
          </a:xfrm>
          <a:prstGeom prst="rect">
            <a:avLst/>
          </a:prstGeom>
        </p:spPr>
      </p:pic>
      <p:pic>
        <p:nvPicPr>
          <p:cNvPr id="161" name="Billede 16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7" t="6878" r="44387" b="55008"/>
          <a:stretch/>
        </p:blipFill>
        <p:spPr>
          <a:xfrm>
            <a:off x="5108068" y="5836550"/>
            <a:ext cx="749806" cy="1257434"/>
          </a:xfrm>
          <a:prstGeom prst="rect">
            <a:avLst/>
          </a:prstGeom>
        </p:spPr>
      </p:pic>
      <p:pic>
        <p:nvPicPr>
          <p:cNvPr id="166" name="Billede 16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8" t="10304" r="60606" b="54090"/>
          <a:stretch/>
        </p:blipFill>
        <p:spPr>
          <a:xfrm>
            <a:off x="963363" y="3163461"/>
            <a:ext cx="697709" cy="1093078"/>
          </a:xfrm>
          <a:prstGeom prst="rect">
            <a:avLst/>
          </a:prstGeom>
        </p:spPr>
      </p:pic>
      <p:pic>
        <p:nvPicPr>
          <p:cNvPr id="165" name="Billede 16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6" t="10910" r="75788" b="53484"/>
          <a:stretch/>
        </p:blipFill>
        <p:spPr>
          <a:xfrm>
            <a:off x="6346745" y="919690"/>
            <a:ext cx="849351" cy="1330649"/>
          </a:xfrm>
          <a:prstGeom prst="rect">
            <a:avLst/>
          </a:prstGeom>
        </p:spPr>
      </p:pic>
      <p:pic>
        <p:nvPicPr>
          <p:cNvPr id="168" name="Billede 16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3" t="9851" r="28061" b="54543"/>
          <a:stretch/>
        </p:blipFill>
        <p:spPr>
          <a:xfrm>
            <a:off x="1539851" y="3071363"/>
            <a:ext cx="691254" cy="1082964"/>
          </a:xfrm>
          <a:prstGeom prst="rect">
            <a:avLst/>
          </a:prstGeom>
        </p:spPr>
      </p:pic>
      <p:pic>
        <p:nvPicPr>
          <p:cNvPr id="169" name="Billede 16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0" t="52876" r="58781" b="10018"/>
          <a:stretch/>
        </p:blipFill>
        <p:spPr>
          <a:xfrm>
            <a:off x="3046116" y="1853196"/>
            <a:ext cx="715197" cy="1034020"/>
          </a:xfrm>
          <a:prstGeom prst="rect">
            <a:avLst/>
          </a:prstGeom>
        </p:spPr>
      </p:pic>
      <p:pic>
        <p:nvPicPr>
          <p:cNvPr id="167" name="Billede 166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6" t="53335" r="26698" b="11059"/>
          <a:stretch/>
        </p:blipFill>
        <p:spPr>
          <a:xfrm>
            <a:off x="3564205" y="1961073"/>
            <a:ext cx="633337" cy="992228"/>
          </a:xfrm>
          <a:prstGeom prst="rect">
            <a:avLst/>
          </a:prstGeom>
        </p:spPr>
      </p:pic>
      <p:pic>
        <p:nvPicPr>
          <p:cNvPr id="170" name="Billede 16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5" t="8896" r="43623" b="51752"/>
          <a:stretch/>
        </p:blipFill>
        <p:spPr>
          <a:xfrm>
            <a:off x="10582064" y="2818403"/>
            <a:ext cx="939259" cy="1463678"/>
          </a:xfrm>
          <a:prstGeom prst="rect">
            <a:avLst/>
          </a:prstGeom>
        </p:spPr>
      </p:pic>
      <p:pic>
        <p:nvPicPr>
          <p:cNvPr id="171" name="Billede 170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2" t="12185" r="9575" b="49045"/>
          <a:stretch/>
        </p:blipFill>
        <p:spPr>
          <a:xfrm>
            <a:off x="2978864" y="4763212"/>
            <a:ext cx="733927" cy="1227917"/>
          </a:xfrm>
          <a:prstGeom prst="rect">
            <a:avLst/>
          </a:prstGeom>
        </p:spPr>
      </p:pic>
      <p:pic>
        <p:nvPicPr>
          <p:cNvPr id="172" name="Billede 171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7" t="56525" r="42060" b="12853"/>
          <a:stretch/>
        </p:blipFill>
        <p:spPr>
          <a:xfrm>
            <a:off x="2363963" y="4872286"/>
            <a:ext cx="748455" cy="989042"/>
          </a:xfrm>
          <a:prstGeom prst="rect">
            <a:avLst/>
          </a:prstGeom>
        </p:spPr>
      </p:pic>
      <p:pic>
        <p:nvPicPr>
          <p:cNvPr id="173" name="Billede 172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t="10661" r="76919" b="53588"/>
          <a:stretch/>
        </p:blipFill>
        <p:spPr>
          <a:xfrm>
            <a:off x="8851796" y="4316094"/>
            <a:ext cx="778389" cy="1350923"/>
          </a:xfrm>
          <a:prstGeom prst="rect">
            <a:avLst/>
          </a:prstGeom>
        </p:spPr>
      </p:pic>
      <p:pic>
        <p:nvPicPr>
          <p:cNvPr id="174" name="Billede 173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9" t="53733" r="76511" b="10516"/>
          <a:stretch/>
        </p:blipFill>
        <p:spPr>
          <a:xfrm>
            <a:off x="7213303" y="995196"/>
            <a:ext cx="726651" cy="1261130"/>
          </a:xfrm>
          <a:prstGeom prst="rect">
            <a:avLst/>
          </a:prstGeom>
        </p:spPr>
      </p:pic>
      <p:pic>
        <p:nvPicPr>
          <p:cNvPr id="175" name="Billede 174"/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4" t="51623" r="8773" b="9607"/>
          <a:stretch/>
        </p:blipFill>
        <p:spPr>
          <a:xfrm>
            <a:off x="2564899" y="1861619"/>
            <a:ext cx="601615" cy="100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4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Brugerdefineret 1">
      <a:dk1>
        <a:sysClr val="windowText" lastClr="000000"/>
      </a:dk1>
      <a:lt1>
        <a:sysClr val="window" lastClr="FFFFFF"/>
      </a:lt1>
      <a:dk2>
        <a:srgbClr val="AF292E"/>
      </a:dk2>
      <a:lt2>
        <a:srgbClr val="797777"/>
      </a:lt2>
      <a:accent1>
        <a:srgbClr val="7090AD"/>
      </a:accent1>
      <a:accent2>
        <a:srgbClr val="6C8777"/>
      </a:accent2>
      <a:accent3>
        <a:srgbClr val="595959"/>
      </a:accent3>
      <a:accent4>
        <a:srgbClr val="E4BC2F"/>
      </a:accent4>
      <a:accent5>
        <a:srgbClr val="C27030"/>
      </a:accent5>
      <a:accent6>
        <a:srgbClr val="7C7679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3EDD327AE42AB4FA88F4E6034D7D412" ma:contentTypeVersion="16" ma:contentTypeDescription="Opret et nyt dokument." ma:contentTypeScope="" ma:versionID="763e1526a0ed4544e7a4f5f305748064">
  <xsd:schema xmlns:xsd="http://www.w3.org/2001/XMLSchema" xmlns:xs="http://www.w3.org/2001/XMLSchema" xmlns:p="http://schemas.microsoft.com/office/2006/metadata/properties" xmlns:ns2="d08105a8-ef68-420b-8f1e-a49ac7e8f5cc" xmlns:ns3="cc2897bb-b700-45ca-bce7-9a7174558ca1" targetNamespace="http://schemas.microsoft.com/office/2006/metadata/properties" ma:root="true" ma:fieldsID="858cd40556fc5d08b7202e74e615be44" ns2:_="" ns3:_="">
    <xsd:import namespace="d08105a8-ef68-420b-8f1e-a49ac7e8f5cc"/>
    <xsd:import namespace="cc2897bb-b700-45ca-bce7-9a7174558c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105a8-ef68-420b-8f1e-a49ac7e8f5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3fe80aff-8094-4148-a725-0517f31fcd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897bb-b700-45ca-bce7-9a7174558ca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184e158-fe2d-4c53-a84e-aef8ecb26041}" ma:internalName="TaxCatchAll" ma:showField="CatchAllData" ma:web="cc2897bb-b700-45ca-bce7-9a7174558c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892443-E75E-48AD-98EA-D31387EC14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8105a8-ef68-420b-8f1e-a49ac7e8f5cc"/>
    <ds:schemaRef ds:uri="cc2897bb-b700-45ca-bce7-9a7174558c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B4DC78-A1CE-4ECA-9888-48BBE9E604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751</TotalTime>
  <Words>255</Words>
  <Application>Microsoft Office PowerPoint</Application>
  <PresentationFormat>Brugerdefineret</PresentationFormat>
  <Paragraphs>54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Office-tema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Kristine Rask Odgaard</dc:creator>
  <cp:lastModifiedBy>Katrine Gammelgaard Nielsen</cp:lastModifiedBy>
  <cp:revision>27</cp:revision>
  <dcterms:created xsi:type="dcterms:W3CDTF">2022-01-18T12:24:33Z</dcterms:created>
  <dcterms:modified xsi:type="dcterms:W3CDTF">2023-02-28T09:44:09Z</dcterms:modified>
</cp:coreProperties>
</file>